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8" r:id="rId28"/>
    <p:sldId id="282" r:id="rId29"/>
    <p:sldId id="289" r:id="rId30"/>
    <p:sldId id="283" r:id="rId31"/>
    <p:sldId id="292" r:id="rId32"/>
    <p:sldId id="286" r:id="rId33"/>
    <p:sldId id="290" r:id="rId34"/>
    <p:sldId id="284" r:id="rId35"/>
    <p:sldId id="291" r:id="rId36"/>
    <p:sldId id="285" r:id="rId37"/>
    <p:sldId id="287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1"/>
    <p:restoredTop sz="94641"/>
  </p:normalViewPr>
  <p:slideViewPr>
    <p:cSldViewPr snapToGrid="0">
      <p:cViewPr varScale="1">
        <p:scale>
          <a:sx n="70" d="100"/>
          <a:sy n="70" d="100"/>
        </p:scale>
        <p:origin x="72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ley, Joshua (ECWL - Equity in Education Division)" userId="578aa83c-26be-4427-8a1f-065eee4eb08c" providerId="ADAL" clId="{179C34B5-721A-4D76-A0C4-13C4D4FE25A0}"/>
    <pc:docChg chg="custSel modSld">
      <pc:chgData name="Henley, Joshua (ECWL - Equity in Education Division)" userId="578aa83c-26be-4427-8a1f-065eee4eb08c" providerId="ADAL" clId="{179C34B5-721A-4D76-A0C4-13C4D4FE25A0}" dt="2025-10-10T10:03:34.532" v="366" actId="962"/>
      <pc:docMkLst>
        <pc:docMk/>
      </pc:docMkLst>
      <pc:sldChg chg="addSp modSp mod">
        <pc:chgData name="Henley, Joshua (ECWL - Equity in Education Division)" userId="578aa83c-26be-4427-8a1f-065eee4eb08c" providerId="ADAL" clId="{179C34B5-721A-4D76-A0C4-13C4D4FE25A0}" dt="2025-10-10T09:41:29.673" v="330" actId="962"/>
        <pc:sldMkLst>
          <pc:docMk/>
          <pc:sldMk cId="1067757999" sldId="256"/>
        </pc:sldMkLst>
        <pc:spChg chg="add mod">
          <ac:chgData name="Henley, Joshua (ECWL - Equity in Education Division)" userId="578aa83c-26be-4427-8a1f-065eee4eb08c" providerId="ADAL" clId="{179C34B5-721A-4D76-A0C4-13C4D4FE25A0}" dt="2025-10-10T09:41:29.673" v="330" actId="962"/>
          <ac:spMkLst>
            <pc:docMk/>
            <pc:sldMk cId="1067757999" sldId="256"/>
            <ac:spMk id="2" creationId="{733B2D80-BC48-888F-E13A-5DB676EA1B7F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1:29.673" v="330" actId="962"/>
          <ac:picMkLst>
            <pc:docMk/>
            <pc:sldMk cId="1067757999" sldId="256"/>
            <ac:picMk id="3" creationId="{A386D602-137D-74FB-C6CF-55DE9DB0986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1:29.673" v="330" actId="962"/>
          <ac:picMkLst>
            <pc:docMk/>
            <pc:sldMk cId="1067757999" sldId="256"/>
            <ac:picMk id="7" creationId="{41D4CF90-533B-F5A4-08CA-7E4B053576AD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1:29.673" v="330" actId="962"/>
          <ac:picMkLst>
            <pc:docMk/>
            <pc:sldMk cId="1067757999" sldId="256"/>
            <ac:picMk id="12" creationId="{5531A897-4E84-FFD7-09D8-1F120B73C707}"/>
          </ac:picMkLst>
        </pc:picChg>
      </pc:sldChg>
      <pc:sldChg chg="addSp delSp modSp mod">
        <pc:chgData name="Henley, Joshua (ECWL - Equity in Education Division)" userId="578aa83c-26be-4427-8a1f-065eee4eb08c" providerId="ADAL" clId="{179C34B5-721A-4D76-A0C4-13C4D4FE25A0}" dt="2025-10-10T09:41:33.934" v="331" actId="962"/>
        <pc:sldMkLst>
          <pc:docMk/>
          <pc:sldMk cId="2854308152" sldId="257"/>
        </pc:sldMkLst>
        <pc:spChg chg="add del mod">
          <ac:chgData name="Henley, Joshua (ECWL - Equity in Education Division)" userId="578aa83c-26be-4427-8a1f-065eee4eb08c" providerId="ADAL" clId="{179C34B5-721A-4D76-A0C4-13C4D4FE25A0}" dt="2025-10-10T09:00:46.911" v="9" actId="478"/>
          <ac:spMkLst>
            <pc:docMk/>
            <pc:sldMk cId="2854308152" sldId="257"/>
            <ac:spMk id="2" creationId="{EBB3FB54-03C3-6AEE-B798-2CE34F73AF0D}"/>
          </ac:spMkLst>
        </pc:spChg>
        <pc:spChg chg="add mod">
          <ac:chgData name="Henley, Joshua (ECWL - Equity in Education Division)" userId="578aa83c-26be-4427-8a1f-065eee4eb08c" providerId="ADAL" clId="{179C34B5-721A-4D76-A0C4-13C4D4FE25A0}" dt="2025-10-10T09:41:33.934" v="331" actId="962"/>
          <ac:spMkLst>
            <pc:docMk/>
            <pc:sldMk cId="2854308152" sldId="257"/>
            <ac:spMk id="4" creationId="{5C8AC6A2-B6B7-7CC2-797D-9B15C926333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33.934" v="331" actId="962"/>
          <ac:spMkLst>
            <pc:docMk/>
            <pc:sldMk cId="2854308152" sldId="257"/>
            <ac:spMk id="8" creationId="{178D65A2-357A-807C-802D-27D65F30DBC6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1:33.934" v="331" actId="962"/>
          <ac:picMkLst>
            <pc:docMk/>
            <pc:sldMk cId="2854308152" sldId="257"/>
            <ac:picMk id="3" creationId="{5C4070A8-038C-7DB5-3393-71E168832D2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1:33.934" v="331" actId="962"/>
          <ac:picMkLst>
            <pc:docMk/>
            <pc:sldMk cId="2854308152" sldId="257"/>
            <ac:picMk id="5" creationId="{760ECEAE-C019-467B-A34D-48CC2A121E7B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1:33.934" v="331" actId="962"/>
          <ac:picMkLst>
            <pc:docMk/>
            <pc:sldMk cId="2854308152" sldId="257"/>
            <ac:picMk id="7" creationId="{62B6AAC3-8797-943B-F024-08385EBC560D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1:47.536" v="332" actId="962"/>
        <pc:sldMkLst>
          <pc:docMk/>
          <pc:sldMk cId="4258824170" sldId="258"/>
        </pc:sldMkLst>
        <pc:spChg chg="add 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2" creationId="{AE559120-3B6D-1739-8536-67AE93BDC13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2" creationId="{CF5FD491-9167-7D1E-46D4-92552BAA249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3" creationId="{86F698CB-0385-B0E7-8C82-7F55E0238BB7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6" creationId="{002C1D8B-BA13-C462-C01A-54E7B86DE354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7" creationId="{37E2710F-B7FB-82A7-70CF-FCAEE7BA39BC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8" creationId="{B68E1305-DFD5-F61A-D83E-37FD45366EB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19" creationId="{0EAAA63C-1841-22A3-37E6-FA8902BD52E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20" creationId="{311BE1B1-C59B-3718-9C4D-600D9AB39820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21" creationId="{51765F43-753C-A978-1588-12B918054720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1:47.536" v="332" actId="962"/>
          <ac:spMkLst>
            <pc:docMk/>
            <pc:sldMk cId="4258824170" sldId="258"/>
            <ac:spMk id="22" creationId="{D37ACF2F-33AD-B1B1-C017-CAC709957A0D}"/>
          </ac:spMkLst>
        </pc:spChg>
      </pc:sldChg>
      <pc:sldChg chg="addSp modSp mod">
        <pc:chgData name="Henley, Joshua (ECWL - Equity in Education Division)" userId="578aa83c-26be-4427-8a1f-065eee4eb08c" providerId="ADAL" clId="{179C34B5-721A-4D76-A0C4-13C4D4FE25A0}" dt="2025-10-10T09:42:04.762" v="333" actId="962"/>
        <pc:sldMkLst>
          <pc:docMk/>
          <pc:sldMk cId="1070976503" sldId="259"/>
        </pc:sldMkLst>
        <pc:spChg chg="add mod">
          <ac:chgData name="Henley, Joshua (ECWL - Equity in Education Division)" userId="578aa83c-26be-4427-8a1f-065eee4eb08c" providerId="ADAL" clId="{179C34B5-721A-4D76-A0C4-13C4D4FE25A0}" dt="2025-10-10T09:42:04.762" v="333" actId="962"/>
          <ac:spMkLst>
            <pc:docMk/>
            <pc:sldMk cId="1070976503" sldId="259"/>
            <ac:spMk id="2" creationId="{C8364081-AECF-6BCC-91FF-5BDE6176800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2:04.762" v="333" actId="962"/>
          <ac:spMkLst>
            <pc:docMk/>
            <pc:sldMk cId="1070976503" sldId="259"/>
            <ac:spMk id="14" creationId="{FCB71C08-CCAA-CFA1-D629-B685D21689AD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2:04.762" v="333" actId="962"/>
          <ac:picMkLst>
            <pc:docMk/>
            <pc:sldMk cId="1070976503" sldId="259"/>
            <ac:picMk id="3" creationId="{817A3D75-CD49-7095-82B6-D4AA54774DA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2:04.762" v="333" actId="962"/>
          <ac:picMkLst>
            <pc:docMk/>
            <pc:sldMk cId="1070976503" sldId="259"/>
            <ac:picMk id="6" creationId="{35C1FE58-6D3F-C0A9-2B9B-62484B37734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2:04.762" v="333" actId="962"/>
          <ac:picMkLst>
            <pc:docMk/>
            <pc:sldMk cId="1070976503" sldId="259"/>
            <ac:picMk id="8" creationId="{6748B537-B9C5-3AC4-0430-68634408E57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2:04.762" v="333" actId="962"/>
          <ac:picMkLst>
            <pc:docMk/>
            <pc:sldMk cId="1070976503" sldId="259"/>
            <ac:picMk id="10" creationId="{DFE41F34-E373-61A1-FE7A-0FB0174AA5A7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2:08.657" v="334" actId="962"/>
        <pc:sldMkLst>
          <pc:docMk/>
          <pc:sldMk cId="910037941" sldId="260"/>
        </pc:sldMkLst>
        <pc:spChg chg="add mod">
          <ac:chgData name="Henley, Joshua (ECWL - Equity in Education Division)" userId="578aa83c-26be-4427-8a1f-065eee4eb08c" providerId="ADAL" clId="{179C34B5-721A-4D76-A0C4-13C4D4FE25A0}" dt="2025-10-10T09:42:08.657" v="334" actId="962"/>
          <ac:spMkLst>
            <pc:docMk/>
            <pc:sldMk cId="910037941" sldId="260"/>
            <ac:spMk id="2" creationId="{6DE99C8B-7EC5-BF1B-7341-F4DE4EDCE63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2:08.657" v="334" actId="962"/>
          <ac:spMkLst>
            <pc:docMk/>
            <pc:sldMk cId="910037941" sldId="260"/>
            <ac:spMk id="8" creationId="{5D6CD182-5B8A-634D-B4E6-95E40D7E3506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2:08.657" v="334" actId="962"/>
          <ac:picMkLst>
            <pc:docMk/>
            <pc:sldMk cId="910037941" sldId="260"/>
            <ac:picMk id="3" creationId="{5125A281-1892-920A-CBA6-B0D5B707B62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2:08.657" v="334" actId="962"/>
          <ac:picMkLst>
            <pc:docMk/>
            <pc:sldMk cId="910037941" sldId="260"/>
            <ac:picMk id="5" creationId="{5F4EFB6B-1236-A925-EA77-6A6F3593EAA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2:08.657" v="334" actId="962"/>
          <ac:picMkLst>
            <pc:docMk/>
            <pc:sldMk cId="910037941" sldId="260"/>
            <ac:picMk id="7" creationId="{DAA46C60-017B-DAC3-E04F-FEE137499833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4:57.926" v="335" actId="962"/>
        <pc:sldMkLst>
          <pc:docMk/>
          <pc:sldMk cId="9206907" sldId="261"/>
        </pc:sldMkLst>
        <pc:spChg chg="add mod">
          <ac:chgData name="Henley, Joshua (ECWL - Equity in Education Division)" userId="578aa83c-26be-4427-8a1f-065eee4eb08c" providerId="ADAL" clId="{179C34B5-721A-4D76-A0C4-13C4D4FE25A0}" dt="2025-10-10T09:44:57.926" v="335" actId="962"/>
          <ac:spMkLst>
            <pc:docMk/>
            <pc:sldMk cId="9206907" sldId="261"/>
            <ac:spMk id="2" creationId="{3FD9E899-4181-D86F-A8B6-271325401138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4:57.926" v="335" actId="962"/>
          <ac:spMkLst>
            <pc:docMk/>
            <pc:sldMk cId="9206907" sldId="261"/>
            <ac:spMk id="9" creationId="{DEA4A056-34D1-52CA-1DF4-EF84CE6FD41F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4:57.926" v="335" actId="962"/>
          <ac:picMkLst>
            <pc:docMk/>
            <pc:sldMk cId="9206907" sldId="261"/>
            <ac:picMk id="3" creationId="{EDF918DD-B06D-DF2A-FF35-9F2E93420694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4:57.926" v="335" actId="962"/>
          <ac:picMkLst>
            <pc:docMk/>
            <pc:sldMk cId="9206907" sldId="261"/>
            <ac:picMk id="5" creationId="{1DF2EDBC-7CD0-23EA-3502-1D7CC185135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4:57.926" v="335" actId="962"/>
          <ac:picMkLst>
            <pc:docMk/>
            <pc:sldMk cId="9206907" sldId="261"/>
            <ac:picMk id="6" creationId="{5C21211F-FD28-0046-8570-0D89F892E6FE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00.857" v="336" actId="962"/>
        <pc:sldMkLst>
          <pc:docMk/>
          <pc:sldMk cId="3260073584" sldId="262"/>
        </pc:sldMkLst>
        <pc:spChg chg="add mod">
          <ac:chgData name="Henley, Joshua (ECWL - Equity in Education Division)" userId="578aa83c-26be-4427-8a1f-065eee4eb08c" providerId="ADAL" clId="{179C34B5-721A-4D76-A0C4-13C4D4FE25A0}" dt="2025-10-10T09:45:00.857" v="336" actId="962"/>
          <ac:spMkLst>
            <pc:docMk/>
            <pc:sldMk cId="3260073584" sldId="262"/>
            <ac:spMk id="2" creationId="{51BDAC9C-3350-598E-029E-93927840296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00.857" v="336" actId="962"/>
          <ac:spMkLst>
            <pc:docMk/>
            <pc:sldMk cId="3260073584" sldId="262"/>
            <ac:spMk id="7" creationId="{B739337D-2544-F1CE-04EF-94FD24C19E25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00.857" v="336" actId="962"/>
          <ac:picMkLst>
            <pc:docMk/>
            <pc:sldMk cId="3260073584" sldId="262"/>
            <ac:picMk id="3" creationId="{EC5822AD-95C8-4E3E-72DB-AC9AE18FEBF5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0.857" v="336" actId="962"/>
          <ac:picMkLst>
            <pc:docMk/>
            <pc:sldMk cId="3260073584" sldId="262"/>
            <ac:picMk id="5" creationId="{EFCED13B-35F7-5E24-4A1C-2F1C483BAAD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0.857" v="336" actId="962"/>
          <ac:picMkLst>
            <pc:docMk/>
            <pc:sldMk cId="3260073584" sldId="262"/>
            <ac:picMk id="6" creationId="{B0DBA7CE-4BFC-2BE9-36AC-D293DE177573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03.505" v="337" actId="962"/>
        <pc:sldMkLst>
          <pc:docMk/>
          <pc:sldMk cId="2662376365" sldId="263"/>
        </pc:sldMkLst>
        <pc:spChg chg="add mod">
          <ac:chgData name="Henley, Joshua (ECWL - Equity in Education Division)" userId="578aa83c-26be-4427-8a1f-065eee4eb08c" providerId="ADAL" clId="{179C34B5-721A-4D76-A0C4-13C4D4FE25A0}" dt="2025-10-10T09:45:03.505" v="337" actId="962"/>
          <ac:spMkLst>
            <pc:docMk/>
            <pc:sldMk cId="2662376365" sldId="263"/>
            <ac:spMk id="2" creationId="{BA48F539-4218-A30B-6E12-537DA6DB9837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03.505" v="337" actId="962"/>
          <ac:spMkLst>
            <pc:docMk/>
            <pc:sldMk cId="2662376365" sldId="263"/>
            <ac:spMk id="9" creationId="{5D81D571-B45F-818F-250D-F320A858A592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03.505" v="337" actId="962"/>
          <ac:picMkLst>
            <pc:docMk/>
            <pc:sldMk cId="2662376365" sldId="263"/>
            <ac:picMk id="3" creationId="{41970AF6-6A1E-C56D-E923-B3FDBE4879C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3.505" v="337" actId="962"/>
          <ac:picMkLst>
            <pc:docMk/>
            <pc:sldMk cId="2662376365" sldId="263"/>
            <ac:picMk id="5" creationId="{7B718B65-A931-C197-FA04-A8255F3A5C8D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3.505" v="337" actId="962"/>
          <ac:picMkLst>
            <pc:docMk/>
            <pc:sldMk cId="2662376365" sldId="263"/>
            <ac:picMk id="8" creationId="{74173245-DFDB-4FF2-C940-DE01EA1EFABE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06.099" v="338" actId="962"/>
        <pc:sldMkLst>
          <pc:docMk/>
          <pc:sldMk cId="2614511287" sldId="264"/>
        </pc:sldMkLst>
        <pc:spChg chg="add mod">
          <ac:chgData name="Henley, Joshua (ECWL - Equity in Education Division)" userId="578aa83c-26be-4427-8a1f-065eee4eb08c" providerId="ADAL" clId="{179C34B5-721A-4D76-A0C4-13C4D4FE25A0}" dt="2025-10-10T09:45:06.099" v="338" actId="962"/>
          <ac:spMkLst>
            <pc:docMk/>
            <pc:sldMk cId="2614511287" sldId="264"/>
            <ac:spMk id="2" creationId="{1E2B509F-E998-29CE-20E8-505AA405333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06.099" v="338" actId="962"/>
          <ac:spMkLst>
            <pc:docMk/>
            <pc:sldMk cId="2614511287" sldId="264"/>
            <ac:spMk id="7" creationId="{78BA3467-DE58-BA22-ECFF-9AA67147E9AD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06.099" v="338" actId="962"/>
          <ac:picMkLst>
            <pc:docMk/>
            <pc:sldMk cId="2614511287" sldId="264"/>
            <ac:picMk id="3" creationId="{27FCD16C-2660-520F-0EFE-F21A8423FF0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6.099" v="338" actId="962"/>
          <ac:picMkLst>
            <pc:docMk/>
            <pc:sldMk cId="2614511287" sldId="264"/>
            <ac:picMk id="5" creationId="{60F17ABF-B181-F96F-9F13-853EE748AD8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6.099" v="338" actId="962"/>
          <ac:picMkLst>
            <pc:docMk/>
            <pc:sldMk cId="2614511287" sldId="264"/>
            <ac:picMk id="6" creationId="{9D9DC48E-DBB9-C761-4842-F246BA61C27C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09.183" v="339" actId="962"/>
        <pc:sldMkLst>
          <pc:docMk/>
          <pc:sldMk cId="2251397000" sldId="265"/>
        </pc:sldMkLst>
        <pc:spChg chg="add mod">
          <ac:chgData name="Henley, Joshua (ECWL - Equity in Education Division)" userId="578aa83c-26be-4427-8a1f-065eee4eb08c" providerId="ADAL" clId="{179C34B5-721A-4D76-A0C4-13C4D4FE25A0}" dt="2025-10-10T09:45:09.183" v="339" actId="962"/>
          <ac:spMkLst>
            <pc:docMk/>
            <pc:sldMk cId="2251397000" sldId="265"/>
            <ac:spMk id="2" creationId="{9DF694D4-7B52-48EA-6C1A-06A880DA37E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09.183" v="339" actId="962"/>
          <ac:spMkLst>
            <pc:docMk/>
            <pc:sldMk cId="2251397000" sldId="265"/>
            <ac:spMk id="10" creationId="{EF59BAA7-01FD-D9B7-57CB-15757C21FB5F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09.183" v="339" actId="962"/>
          <ac:picMkLst>
            <pc:docMk/>
            <pc:sldMk cId="2251397000" sldId="265"/>
            <ac:picMk id="3" creationId="{8988A10F-E427-98E9-7BDB-4B46EB941DFD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9.183" v="339" actId="962"/>
          <ac:picMkLst>
            <pc:docMk/>
            <pc:sldMk cId="2251397000" sldId="265"/>
            <ac:picMk id="5" creationId="{490F6CD2-7C11-17F4-5BDA-47BBBF67A88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09.183" v="339" actId="962"/>
          <ac:picMkLst>
            <pc:docMk/>
            <pc:sldMk cId="2251397000" sldId="265"/>
            <ac:picMk id="7" creationId="{4F509830-E561-648A-9813-87228AD6CD5A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14.690" v="340" actId="962"/>
        <pc:sldMkLst>
          <pc:docMk/>
          <pc:sldMk cId="3182950067" sldId="266"/>
        </pc:sldMkLst>
        <pc:spChg chg="add mod">
          <ac:chgData name="Henley, Joshua (ECWL - Equity in Education Division)" userId="578aa83c-26be-4427-8a1f-065eee4eb08c" providerId="ADAL" clId="{179C34B5-721A-4D76-A0C4-13C4D4FE25A0}" dt="2025-10-10T09:45:14.690" v="340" actId="962"/>
          <ac:spMkLst>
            <pc:docMk/>
            <pc:sldMk cId="3182950067" sldId="266"/>
            <ac:spMk id="2" creationId="{5A101265-1A54-91AF-9144-7DB375BB2B8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14.690" v="340" actId="962"/>
          <ac:spMkLst>
            <pc:docMk/>
            <pc:sldMk cId="3182950067" sldId="266"/>
            <ac:spMk id="7" creationId="{A19C608D-8393-C8CD-37A1-46ED1AF08DE6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14.690" v="340" actId="962"/>
          <ac:picMkLst>
            <pc:docMk/>
            <pc:sldMk cId="3182950067" sldId="266"/>
            <ac:picMk id="3" creationId="{2375F8A2-AD32-8AC2-FF23-99178468DAA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14.690" v="340" actId="962"/>
          <ac:picMkLst>
            <pc:docMk/>
            <pc:sldMk cId="3182950067" sldId="266"/>
            <ac:picMk id="5" creationId="{4FFCA1C3-A9E8-CFFC-9225-CE37C4086FC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14.690" v="340" actId="962"/>
          <ac:picMkLst>
            <pc:docMk/>
            <pc:sldMk cId="3182950067" sldId="266"/>
            <ac:picMk id="6" creationId="{8ECE3771-8C8A-37AE-AF05-1D9BE5730BC1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17.933" v="341" actId="962"/>
        <pc:sldMkLst>
          <pc:docMk/>
          <pc:sldMk cId="4228775882" sldId="267"/>
        </pc:sldMkLst>
        <pc:spChg chg="add mod">
          <ac:chgData name="Henley, Joshua (ECWL - Equity in Education Division)" userId="578aa83c-26be-4427-8a1f-065eee4eb08c" providerId="ADAL" clId="{179C34B5-721A-4D76-A0C4-13C4D4FE25A0}" dt="2025-10-10T09:45:17.933" v="341" actId="962"/>
          <ac:spMkLst>
            <pc:docMk/>
            <pc:sldMk cId="4228775882" sldId="267"/>
            <ac:spMk id="2" creationId="{CE6B1310-5F19-48D7-C0D7-B96F9A0D2E1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17.933" v="341" actId="962"/>
          <ac:spMkLst>
            <pc:docMk/>
            <pc:sldMk cId="4228775882" sldId="267"/>
            <ac:spMk id="7" creationId="{D25BBE58-0D75-C33B-E2DA-FD2192BE0EF7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17.933" v="341" actId="962"/>
          <ac:picMkLst>
            <pc:docMk/>
            <pc:sldMk cId="4228775882" sldId="267"/>
            <ac:picMk id="3" creationId="{FA9B2EA8-3C64-B079-5D8C-F431E161759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17.933" v="341" actId="962"/>
          <ac:picMkLst>
            <pc:docMk/>
            <pc:sldMk cId="4228775882" sldId="267"/>
            <ac:picMk id="5" creationId="{87FF8C5A-566D-ADE2-608D-6FE53667640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17.933" v="341" actId="962"/>
          <ac:picMkLst>
            <pc:docMk/>
            <pc:sldMk cId="4228775882" sldId="267"/>
            <ac:picMk id="6" creationId="{5E9DDE26-1A87-A99A-1F63-C4B11BA49479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34.532" v="366" actId="962"/>
        <pc:sldMkLst>
          <pc:docMk/>
          <pc:sldMk cId="994927802" sldId="268"/>
        </pc:sldMkLst>
        <pc:spChg chg="add mod">
          <ac:chgData name="Henley, Joshua (ECWL - Equity in Education Division)" userId="578aa83c-26be-4427-8a1f-065eee4eb08c" providerId="ADAL" clId="{179C34B5-721A-4D76-A0C4-13C4D4FE25A0}" dt="2025-10-10T10:03:34.532" v="366" actId="962"/>
          <ac:spMkLst>
            <pc:docMk/>
            <pc:sldMk cId="994927802" sldId="268"/>
            <ac:spMk id="2" creationId="{EFBA5544-97D9-3C3D-E305-40D85F32DFB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34.532" v="366" actId="962"/>
          <ac:spMkLst>
            <pc:docMk/>
            <pc:sldMk cId="994927802" sldId="268"/>
            <ac:spMk id="18" creationId="{5D3901C6-B2D3-1A49-FBF9-05A1B6FCCFA7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3" creationId="{798BE85D-AFCD-EB8F-191A-A0ADBBB1112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8" creationId="{7824C0DB-E9A2-5667-0069-1B5BF3FA1AD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9" creationId="{CCC90378-7CE6-52D4-3680-A05C3AC336BF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10" creationId="{57F5DCAE-C91C-A16A-F7DC-E44A932937B6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11" creationId="{AD6E141D-20F8-7C88-DD4D-08369B2A0B12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12" creationId="{342B93D4-6EA4-246C-D4F2-982BF6672C82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13" creationId="{77BE9537-B408-3F44-E1E8-C412CF74C23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34.532" v="366" actId="962"/>
          <ac:picMkLst>
            <pc:docMk/>
            <pc:sldMk cId="994927802" sldId="268"/>
            <ac:picMk id="14" creationId="{B86CB855-6206-D57E-A1CD-642B9E8E865B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5:26.325" v="342" actId="962"/>
        <pc:sldMkLst>
          <pc:docMk/>
          <pc:sldMk cId="46751157" sldId="269"/>
        </pc:sldMkLst>
        <pc:spChg chg="add mod">
          <ac:chgData name="Henley, Joshua (ECWL - Equity in Education Division)" userId="578aa83c-26be-4427-8a1f-065eee4eb08c" providerId="ADAL" clId="{179C34B5-721A-4D76-A0C4-13C4D4FE25A0}" dt="2025-10-10T09:45:26.325" v="342" actId="962"/>
          <ac:spMkLst>
            <pc:docMk/>
            <pc:sldMk cId="46751157" sldId="269"/>
            <ac:spMk id="2" creationId="{BB66A78B-2D20-17E0-F656-AB530E171A58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5:26.325" v="342" actId="962"/>
          <ac:spMkLst>
            <pc:docMk/>
            <pc:sldMk cId="46751157" sldId="269"/>
            <ac:spMk id="8" creationId="{8B88FC85-2344-5891-537F-15C348AC4170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5:26.325" v="342" actId="962"/>
          <ac:picMkLst>
            <pc:docMk/>
            <pc:sldMk cId="46751157" sldId="269"/>
            <ac:picMk id="3" creationId="{93E4C559-D39E-A5BD-A84A-F5AA99AF628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26.325" v="342" actId="962"/>
          <ac:picMkLst>
            <pc:docMk/>
            <pc:sldMk cId="46751157" sldId="269"/>
            <ac:picMk id="5" creationId="{42BA0137-770F-4A08-27F3-22822E6224A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26.325" v="342" actId="962"/>
          <ac:picMkLst>
            <pc:docMk/>
            <pc:sldMk cId="46751157" sldId="269"/>
            <ac:picMk id="6" creationId="{761F9C74-363F-BA67-4A7B-32CEF550D96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5:26.325" v="342" actId="962"/>
          <ac:picMkLst>
            <pc:docMk/>
            <pc:sldMk cId="46751157" sldId="269"/>
            <ac:picMk id="7" creationId="{A6BD7C41-38EA-45CB-ADEE-B8E747DBB2B9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7:38.164" v="343" actId="962"/>
        <pc:sldMkLst>
          <pc:docMk/>
          <pc:sldMk cId="1780399242" sldId="270"/>
        </pc:sldMkLst>
        <pc:spChg chg="add mod">
          <ac:chgData name="Henley, Joshua (ECWL - Equity in Education Division)" userId="578aa83c-26be-4427-8a1f-065eee4eb08c" providerId="ADAL" clId="{179C34B5-721A-4D76-A0C4-13C4D4FE25A0}" dt="2025-10-10T09:47:38.164" v="343" actId="962"/>
          <ac:spMkLst>
            <pc:docMk/>
            <pc:sldMk cId="1780399242" sldId="270"/>
            <ac:spMk id="2" creationId="{2A5848FC-62A5-A17F-9354-9DC7D3BA0AB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7:38.164" v="343" actId="962"/>
          <ac:spMkLst>
            <pc:docMk/>
            <pc:sldMk cId="1780399242" sldId="270"/>
            <ac:spMk id="8" creationId="{996168B0-2942-AE66-FA71-704B2B85D3CA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7:38.164" v="343" actId="962"/>
          <ac:picMkLst>
            <pc:docMk/>
            <pc:sldMk cId="1780399242" sldId="270"/>
            <ac:picMk id="3" creationId="{996B8681-7312-BFB2-D4E2-8E4A882DEF0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38.164" v="343" actId="962"/>
          <ac:picMkLst>
            <pc:docMk/>
            <pc:sldMk cId="1780399242" sldId="270"/>
            <ac:picMk id="5" creationId="{0C4201CC-EDD7-7DBF-C30C-18BAE72D519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38.164" v="343" actId="962"/>
          <ac:picMkLst>
            <pc:docMk/>
            <pc:sldMk cId="1780399242" sldId="270"/>
            <ac:picMk id="7" creationId="{EE154DC5-62DA-A0F2-2799-73087001ED81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7:44.798" v="344" actId="962"/>
        <pc:sldMkLst>
          <pc:docMk/>
          <pc:sldMk cId="1824801107" sldId="271"/>
        </pc:sldMkLst>
        <pc:spChg chg="add mod">
          <ac:chgData name="Henley, Joshua (ECWL - Equity in Education Division)" userId="578aa83c-26be-4427-8a1f-065eee4eb08c" providerId="ADAL" clId="{179C34B5-721A-4D76-A0C4-13C4D4FE25A0}" dt="2025-10-10T09:47:44.798" v="344" actId="962"/>
          <ac:spMkLst>
            <pc:docMk/>
            <pc:sldMk cId="1824801107" sldId="271"/>
            <ac:spMk id="2" creationId="{BCE10E10-CD6D-7546-6AAA-7F7FA67410B2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3" creationId="{6A704C64-25C8-8B8F-F720-DA92C2023EA2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7" creationId="{18E4043D-4E6D-8999-C66A-E7345E07BCE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8" creationId="{6C84D53B-8DEB-DD73-9F7C-A476DF58CA6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9" creationId="{34ED8621-14BD-6010-FAA5-89B8ABFC4EB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11" creationId="{C87A795E-C2B7-3732-1097-B89874D39C0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44.798" v="344" actId="962"/>
          <ac:picMkLst>
            <pc:docMk/>
            <pc:sldMk cId="1824801107" sldId="271"/>
            <ac:picMk id="12" creationId="{98D822ED-62B4-EDAC-71B0-E3DFE8933D45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7:50.082" v="345" actId="962"/>
        <pc:sldMkLst>
          <pc:docMk/>
          <pc:sldMk cId="1104303519" sldId="272"/>
        </pc:sldMkLst>
        <pc:spChg chg="add mod">
          <ac:chgData name="Henley, Joshua (ECWL - Equity in Education Division)" userId="578aa83c-26be-4427-8a1f-065eee4eb08c" providerId="ADAL" clId="{179C34B5-721A-4D76-A0C4-13C4D4FE25A0}" dt="2025-10-10T09:47:50.082" v="345" actId="962"/>
          <ac:spMkLst>
            <pc:docMk/>
            <pc:sldMk cId="1104303519" sldId="272"/>
            <ac:spMk id="2" creationId="{5C0EF3EC-FBCA-CCAE-A930-EAC00A84D4C7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7:50.082" v="345" actId="962"/>
          <ac:spMkLst>
            <pc:docMk/>
            <pc:sldMk cId="1104303519" sldId="272"/>
            <ac:spMk id="7" creationId="{9C183583-DE5D-7AFE-6FA9-245F26FBE740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7:50.082" v="345" actId="962"/>
          <ac:picMkLst>
            <pc:docMk/>
            <pc:sldMk cId="1104303519" sldId="272"/>
            <ac:picMk id="3" creationId="{4E9BC47D-C8BB-46C2-F71A-2934C71004C4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50.082" v="345" actId="962"/>
          <ac:picMkLst>
            <pc:docMk/>
            <pc:sldMk cId="1104303519" sldId="272"/>
            <ac:picMk id="5" creationId="{CBDB5C47-A3A4-6A58-F373-8FFD2362C972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50.082" v="345" actId="962"/>
          <ac:picMkLst>
            <pc:docMk/>
            <pc:sldMk cId="1104303519" sldId="272"/>
            <ac:picMk id="6" creationId="{550910FD-0559-68D8-DE07-66B9FFD68F0A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7:54.844" v="346" actId="962"/>
        <pc:sldMkLst>
          <pc:docMk/>
          <pc:sldMk cId="1233107298" sldId="273"/>
        </pc:sldMkLst>
        <pc:spChg chg="add mod">
          <ac:chgData name="Henley, Joshua (ECWL - Equity in Education Division)" userId="578aa83c-26be-4427-8a1f-065eee4eb08c" providerId="ADAL" clId="{179C34B5-721A-4D76-A0C4-13C4D4FE25A0}" dt="2025-10-10T09:47:54.844" v="346" actId="962"/>
          <ac:spMkLst>
            <pc:docMk/>
            <pc:sldMk cId="1233107298" sldId="273"/>
            <ac:spMk id="2" creationId="{820EDBC8-04AB-1A6A-9911-E3B002EC7CB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7:54.844" v="346" actId="962"/>
          <ac:spMkLst>
            <pc:docMk/>
            <pc:sldMk cId="1233107298" sldId="273"/>
            <ac:spMk id="6" creationId="{B8D3B44B-BAA7-8712-C7CC-154AF857532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7:54.844" v="346" actId="962"/>
          <ac:spMkLst>
            <pc:docMk/>
            <pc:sldMk cId="1233107298" sldId="273"/>
            <ac:spMk id="10" creationId="{F10C68B0-08E0-DAD4-FE43-C4AE1C72E5BE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7:54.844" v="346" actId="962"/>
          <ac:picMkLst>
            <pc:docMk/>
            <pc:sldMk cId="1233107298" sldId="273"/>
            <ac:picMk id="3" creationId="{DE1FE494-28FA-5AD2-D8CE-19079D77466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7:54.844" v="346" actId="962"/>
          <ac:picMkLst>
            <pc:docMk/>
            <pc:sldMk cId="1233107298" sldId="273"/>
            <ac:picMk id="4" creationId="{79B43D1D-8CDB-0382-51ED-23BB469C3B5F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00.468" v="347" actId="962"/>
        <pc:sldMkLst>
          <pc:docMk/>
          <pc:sldMk cId="3794829732" sldId="274"/>
        </pc:sldMkLst>
        <pc:spChg chg="add mod">
          <ac:chgData name="Henley, Joshua (ECWL - Equity in Education Division)" userId="578aa83c-26be-4427-8a1f-065eee4eb08c" providerId="ADAL" clId="{179C34B5-721A-4D76-A0C4-13C4D4FE25A0}" dt="2025-10-10T09:48:00.468" v="347" actId="962"/>
          <ac:spMkLst>
            <pc:docMk/>
            <pc:sldMk cId="3794829732" sldId="274"/>
            <ac:spMk id="2" creationId="{658EDB45-12AC-EE10-1CF6-2469716DC20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00.468" v="347" actId="962"/>
          <ac:spMkLst>
            <pc:docMk/>
            <pc:sldMk cId="3794829732" sldId="274"/>
            <ac:spMk id="10" creationId="{DE10DE32-A253-9632-37F0-5C807F10CED7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00.468" v="347" actId="962"/>
          <ac:spMkLst>
            <pc:docMk/>
            <pc:sldMk cId="3794829732" sldId="274"/>
            <ac:spMk id="11" creationId="{54314708-7D37-232C-F5DC-2333E0713AF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00.468" v="347" actId="962"/>
          <ac:spMkLst>
            <pc:docMk/>
            <pc:sldMk cId="3794829732" sldId="274"/>
            <ac:spMk id="12" creationId="{C1054407-DA73-3BBA-DA3B-8B510E3D03DC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00.468" v="347" actId="962"/>
          <ac:spMkLst>
            <pc:docMk/>
            <pc:sldMk cId="3794829732" sldId="274"/>
            <ac:spMk id="13" creationId="{6DF3AFF4-0877-B6D3-2AAD-81D293EAAE4A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00.468" v="347" actId="962"/>
          <ac:picMkLst>
            <pc:docMk/>
            <pc:sldMk cId="3794829732" sldId="274"/>
            <ac:picMk id="3" creationId="{2CE97163-B5F0-C6B2-3B45-921BDD1B8A75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00.468" v="347" actId="962"/>
          <ac:picMkLst>
            <pc:docMk/>
            <pc:sldMk cId="3794829732" sldId="274"/>
            <ac:picMk id="8" creationId="{C1715AF2-9BB0-FFCF-93FE-8257A4777B3C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00.468" v="347" actId="962"/>
          <ac:picMkLst>
            <pc:docMk/>
            <pc:sldMk cId="3794829732" sldId="274"/>
            <ac:picMk id="9" creationId="{1921D8A8-4D18-2141-2143-977D16D69B8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00.468" v="347" actId="962"/>
          <ac:picMkLst>
            <pc:docMk/>
            <pc:sldMk cId="3794829732" sldId="274"/>
            <ac:picMk id="14" creationId="{DDB756CF-2649-1565-EC56-843020125375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05.425" v="348" actId="962"/>
        <pc:sldMkLst>
          <pc:docMk/>
          <pc:sldMk cId="3992191495" sldId="275"/>
        </pc:sldMkLst>
        <pc:spChg chg="add mod">
          <ac:chgData name="Henley, Joshua (ECWL - Equity in Education Division)" userId="578aa83c-26be-4427-8a1f-065eee4eb08c" providerId="ADAL" clId="{179C34B5-721A-4D76-A0C4-13C4D4FE25A0}" dt="2025-10-10T09:48:05.425" v="348" actId="962"/>
          <ac:spMkLst>
            <pc:docMk/>
            <pc:sldMk cId="3992191495" sldId="275"/>
            <ac:spMk id="2" creationId="{BA328A2E-FA6E-E13F-2B6F-33B22595677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05.425" v="348" actId="962"/>
          <ac:spMkLst>
            <pc:docMk/>
            <pc:sldMk cId="3992191495" sldId="275"/>
            <ac:spMk id="8" creationId="{14B146CD-014E-A1E0-E375-89012CF383F9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05.425" v="348" actId="962"/>
          <ac:picMkLst>
            <pc:docMk/>
            <pc:sldMk cId="3992191495" sldId="275"/>
            <ac:picMk id="3" creationId="{4200EE32-9AC0-5287-FCAE-CF0BCD08064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05.425" v="348" actId="962"/>
          <ac:picMkLst>
            <pc:docMk/>
            <pc:sldMk cId="3992191495" sldId="275"/>
            <ac:picMk id="5" creationId="{D1275446-9E37-FF85-165C-95132F40919C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05.425" v="348" actId="962"/>
          <ac:picMkLst>
            <pc:docMk/>
            <pc:sldMk cId="3992191495" sldId="275"/>
            <ac:picMk id="7" creationId="{70D66AE3-893D-92ED-ABB7-922844DA84D9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10.471" v="349" actId="962"/>
        <pc:sldMkLst>
          <pc:docMk/>
          <pc:sldMk cId="3506283731" sldId="276"/>
        </pc:sldMkLst>
        <pc:spChg chg="add mod">
          <ac:chgData name="Henley, Joshua (ECWL - Equity in Education Division)" userId="578aa83c-26be-4427-8a1f-065eee4eb08c" providerId="ADAL" clId="{179C34B5-721A-4D76-A0C4-13C4D4FE25A0}" dt="2025-10-10T09:48:10.471" v="349" actId="962"/>
          <ac:spMkLst>
            <pc:docMk/>
            <pc:sldMk cId="3506283731" sldId="276"/>
            <ac:spMk id="2" creationId="{8D0A16CF-BF23-77AA-BC28-BC381771C32C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10.471" v="349" actId="962"/>
          <ac:spMkLst>
            <pc:docMk/>
            <pc:sldMk cId="3506283731" sldId="276"/>
            <ac:spMk id="7" creationId="{8B61BDCA-036E-63B3-18E4-1D007A9DF0F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10.471" v="349" actId="962"/>
          <ac:spMkLst>
            <pc:docMk/>
            <pc:sldMk cId="3506283731" sldId="276"/>
            <ac:spMk id="8" creationId="{EB0E0DA8-9944-F430-128E-0BC43C410419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10.471" v="349" actId="962"/>
          <ac:picMkLst>
            <pc:docMk/>
            <pc:sldMk cId="3506283731" sldId="276"/>
            <ac:picMk id="3" creationId="{93174DD9-72D7-0AD6-F846-1B23CA8342C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10.471" v="349" actId="962"/>
          <ac:picMkLst>
            <pc:docMk/>
            <pc:sldMk cId="3506283731" sldId="276"/>
            <ac:picMk id="4" creationId="{6C19BE63-0106-651E-9EB2-ED7E35BDE751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16.799" v="350" actId="962"/>
        <pc:sldMkLst>
          <pc:docMk/>
          <pc:sldMk cId="1649992397" sldId="277"/>
        </pc:sldMkLst>
        <pc:spChg chg="add mod">
          <ac:chgData name="Henley, Joshua (ECWL - Equity in Education Division)" userId="578aa83c-26be-4427-8a1f-065eee4eb08c" providerId="ADAL" clId="{179C34B5-721A-4D76-A0C4-13C4D4FE25A0}" dt="2025-10-10T09:48:16.799" v="350" actId="962"/>
          <ac:spMkLst>
            <pc:docMk/>
            <pc:sldMk cId="1649992397" sldId="277"/>
            <ac:spMk id="2" creationId="{910FB7B3-47F1-223D-46F6-00AAD59936E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16.799" v="350" actId="962"/>
          <ac:spMkLst>
            <pc:docMk/>
            <pc:sldMk cId="1649992397" sldId="277"/>
            <ac:spMk id="11" creationId="{40AA98F7-1471-C32E-0DCD-D16F3A350CDF}"/>
          </ac:spMkLst>
        </pc:spChg>
        <pc:grpChg chg="mod">
          <ac:chgData name="Henley, Joshua (ECWL - Equity in Education Division)" userId="578aa83c-26be-4427-8a1f-065eee4eb08c" providerId="ADAL" clId="{179C34B5-721A-4D76-A0C4-13C4D4FE25A0}" dt="2025-10-10T09:48:16.799" v="350" actId="962"/>
          <ac:grpSpMkLst>
            <pc:docMk/>
            <pc:sldMk cId="1649992397" sldId="277"/>
            <ac:grpSpMk id="26" creationId="{00CC0553-AEFA-700C-A8E6-B2ECCE910926}"/>
          </ac:grpSpMkLst>
        </pc:grpChg>
        <pc:grpChg chg="mod">
          <ac:chgData name="Henley, Joshua (ECWL - Equity in Education Division)" userId="578aa83c-26be-4427-8a1f-065eee4eb08c" providerId="ADAL" clId="{179C34B5-721A-4D76-A0C4-13C4D4FE25A0}" dt="2025-10-10T09:48:16.799" v="350" actId="962"/>
          <ac:grpSpMkLst>
            <pc:docMk/>
            <pc:sldMk cId="1649992397" sldId="277"/>
            <ac:grpSpMk id="27" creationId="{B13C27F3-1815-7994-1963-C1639510E995}"/>
          </ac:grpSpMkLst>
        </pc:grpChg>
        <pc:grpChg chg="mod">
          <ac:chgData name="Henley, Joshua (ECWL - Equity in Education Division)" userId="578aa83c-26be-4427-8a1f-065eee4eb08c" providerId="ADAL" clId="{179C34B5-721A-4D76-A0C4-13C4D4FE25A0}" dt="2025-10-10T09:48:16.799" v="350" actId="962"/>
          <ac:grpSpMkLst>
            <pc:docMk/>
            <pc:sldMk cId="1649992397" sldId="277"/>
            <ac:grpSpMk id="28" creationId="{8AC6B09D-A9F3-69BD-8955-5CEA707BDCA5}"/>
          </ac:grpSpMkLst>
        </pc:grpChg>
        <pc:grpChg chg="mod">
          <ac:chgData name="Henley, Joshua (ECWL - Equity in Education Division)" userId="578aa83c-26be-4427-8a1f-065eee4eb08c" providerId="ADAL" clId="{179C34B5-721A-4D76-A0C4-13C4D4FE25A0}" dt="2025-10-10T09:48:16.799" v="350" actId="962"/>
          <ac:grpSpMkLst>
            <pc:docMk/>
            <pc:sldMk cId="1649992397" sldId="277"/>
            <ac:grpSpMk id="29" creationId="{6EE1A79A-8E99-77E2-6171-B585A58C3F5D}"/>
          </ac:grpSpMkLst>
        </pc:grpChg>
        <pc:picChg chg="mod">
          <ac:chgData name="Henley, Joshua (ECWL - Equity in Education Division)" userId="578aa83c-26be-4427-8a1f-065eee4eb08c" providerId="ADAL" clId="{179C34B5-721A-4D76-A0C4-13C4D4FE25A0}" dt="2025-10-10T09:48:16.799" v="350" actId="962"/>
          <ac:picMkLst>
            <pc:docMk/>
            <pc:sldMk cId="1649992397" sldId="277"/>
            <ac:picMk id="3" creationId="{8E6937EF-E969-C807-4585-A7EEE1A69C9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16.799" v="350" actId="962"/>
          <ac:picMkLst>
            <pc:docMk/>
            <pc:sldMk cId="1649992397" sldId="277"/>
            <ac:picMk id="10" creationId="{8FC59BA4-9588-505C-031C-9D882B2B25B2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21.547" v="351" actId="962"/>
        <pc:sldMkLst>
          <pc:docMk/>
          <pc:sldMk cId="135044929" sldId="278"/>
        </pc:sldMkLst>
        <pc:spChg chg="add mod">
          <ac:chgData name="Henley, Joshua (ECWL - Equity in Education Division)" userId="578aa83c-26be-4427-8a1f-065eee4eb08c" providerId="ADAL" clId="{179C34B5-721A-4D76-A0C4-13C4D4FE25A0}" dt="2025-10-10T09:48:21.547" v="351" actId="962"/>
          <ac:spMkLst>
            <pc:docMk/>
            <pc:sldMk cId="135044929" sldId="278"/>
            <ac:spMk id="2" creationId="{463CDC30-A0F9-EAB2-14FE-7FBC98B1D70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1.547" v="351" actId="962"/>
          <ac:spMkLst>
            <pc:docMk/>
            <pc:sldMk cId="135044929" sldId="278"/>
            <ac:spMk id="6" creationId="{086A2415-FD2C-B12F-792B-0F9281B731F0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21.547" v="351" actId="962"/>
          <ac:picMkLst>
            <pc:docMk/>
            <pc:sldMk cId="135044929" sldId="278"/>
            <ac:picMk id="3" creationId="{39245B7A-65DB-BC68-3BB9-AE7E259CAB3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21.547" v="351" actId="962"/>
          <ac:picMkLst>
            <pc:docMk/>
            <pc:sldMk cId="135044929" sldId="278"/>
            <ac:picMk id="5" creationId="{EAD0E4BD-8637-896A-9933-6EB6276557B2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26.082" v="352" actId="962"/>
        <pc:sldMkLst>
          <pc:docMk/>
          <pc:sldMk cId="2669381123" sldId="279"/>
        </pc:sldMkLst>
        <pc:spChg chg="add 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2" creationId="{CF24B9B2-5E7F-C0B5-BD49-86DF0CE5322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8" creationId="{0A01D086-083C-3F98-38CE-531901E5E0F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1" creationId="{1AADE804-CCE1-C177-B1F1-D9B6BEC4395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2" creationId="{D415C181-A6B0-AC02-33C4-DF81A65EBC4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3" creationId="{AE98BE40-0DC9-EAFD-7BE5-BDEA91B3E45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4" creationId="{71FFB97E-EBA4-BF0C-5B1D-A75E8F98B4C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5" creationId="{C5239786-CF3B-4227-40B4-A76E0390D844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26.082" v="352" actId="962"/>
          <ac:spMkLst>
            <pc:docMk/>
            <pc:sldMk cId="2669381123" sldId="279"/>
            <ac:spMk id="16" creationId="{9EB44866-2A16-C55A-FCF2-A22E15BD7700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26.082" v="352" actId="962"/>
          <ac:picMkLst>
            <pc:docMk/>
            <pc:sldMk cId="2669381123" sldId="279"/>
            <ac:picMk id="3" creationId="{3936534B-492F-E6C5-D6F0-035508B1A05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26.082" v="352" actId="962"/>
          <ac:picMkLst>
            <pc:docMk/>
            <pc:sldMk cId="2669381123" sldId="279"/>
            <ac:picMk id="7" creationId="{C32C0CDC-28CF-E1EC-10CE-204B03F1ED2B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09:48:34.303" v="353" actId="962"/>
        <pc:sldMkLst>
          <pc:docMk/>
          <pc:sldMk cId="157724174" sldId="280"/>
        </pc:sldMkLst>
        <pc:spChg chg="add 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" creationId="{CE85598A-5B1A-91D4-476E-951ED1743A38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5" creationId="{F77C3851-F7D8-C8FB-9852-49DFC7A9B75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6" creationId="{5F93BC0F-D78E-E4A3-129F-78F24C34103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7" creationId="{D5220323-7AF0-16AE-CEBD-D0A7642450B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8" creationId="{5074C6E4-7FF1-83AE-F26C-D9A9F4495FF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29" creationId="{D0BC373B-5C02-E5C8-D530-0C1441C8ED70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09:48:34.303" v="353" actId="962"/>
          <ac:spMkLst>
            <pc:docMk/>
            <pc:sldMk cId="157724174" sldId="280"/>
            <ac:spMk id="30" creationId="{3C7CA453-EA5A-7F5F-EF7F-5AF8AA0C0CEA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09:48:34.303" v="353" actId="962"/>
          <ac:picMkLst>
            <pc:docMk/>
            <pc:sldMk cId="157724174" sldId="280"/>
            <ac:picMk id="3" creationId="{F31527DF-5FE4-0604-C8A2-233203324DB1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34.303" v="353" actId="962"/>
          <ac:picMkLst>
            <pc:docMk/>
            <pc:sldMk cId="157724174" sldId="280"/>
            <ac:picMk id="11" creationId="{AAF30EB0-C2CA-2AF0-F7E4-2F23AC475A86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09:48:34.303" v="353" actId="962"/>
          <ac:picMkLst>
            <pc:docMk/>
            <pc:sldMk cId="157724174" sldId="280"/>
            <ac:picMk id="16" creationId="{02658D60-5880-DAE5-EB17-4A32B3618DA1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45.509" v="354" actId="962"/>
        <pc:sldMkLst>
          <pc:docMk/>
          <pc:sldMk cId="799867359" sldId="281"/>
        </pc:sldMkLst>
        <pc:spChg chg="add mod">
          <ac:chgData name="Henley, Joshua (ECWL - Equity in Education Division)" userId="578aa83c-26be-4427-8a1f-065eee4eb08c" providerId="ADAL" clId="{179C34B5-721A-4D76-A0C4-13C4D4FE25A0}" dt="2025-10-10T10:02:45.509" v="354" actId="962"/>
          <ac:spMkLst>
            <pc:docMk/>
            <pc:sldMk cId="799867359" sldId="281"/>
            <ac:spMk id="2" creationId="{D9D80F51-EAAF-ABEE-315B-FBE0811AEC7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5.509" v="354" actId="962"/>
          <ac:spMkLst>
            <pc:docMk/>
            <pc:sldMk cId="799867359" sldId="281"/>
            <ac:spMk id="13" creationId="{5210CCF5-C06A-E2C1-AB33-2958C81AD3D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5.509" v="354" actId="962"/>
          <ac:spMkLst>
            <pc:docMk/>
            <pc:sldMk cId="799867359" sldId="281"/>
            <ac:spMk id="14" creationId="{1F4C9B35-02CC-D1B7-E8CD-D697FA5815A4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5.509" v="354" actId="962"/>
          <ac:spMkLst>
            <pc:docMk/>
            <pc:sldMk cId="799867359" sldId="281"/>
            <ac:spMk id="15" creationId="{60030958-2AFF-BB35-32DA-866262A3C55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5.509" v="354" actId="962"/>
          <ac:spMkLst>
            <pc:docMk/>
            <pc:sldMk cId="799867359" sldId="281"/>
            <ac:spMk id="17" creationId="{E909B145-E516-C847-9140-032FAEE5C9AB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45.509" v="354" actId="962"/>
          <ac:picMkLst>
            <pc:docMk/>
            <pc:sldMk cId="799867359" sldId="281"/>
            <ac:picMk id="3" creationId="{06230B59-216F-F205-D4D0-2B24D99845D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5.509" v="354" actId="962"/>
          <ac:picMkLst>
            <pc:docMk/>
            <pc:sldMk cId="799867359" sldId="281"/>
            <ac:picMk id="8" creationId="{A11D6D4F-EBAC-B1C4-485B-3C17AEB44EDF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5.509" v="354" actId="962"/>
          <ac:picMkLst>
            <pc:docMk/>
            <pc:sldMk cId="799867359" sldId="281"/>
            <ac:picMk id="9" creationId="{9669EB93-9707-8C68-BD78-57AE57B1CB4C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5.509" v="354" actId="962"/>
          <ac:picMkLst>
            <pc:docMk/>
            <pc:sldMk cId="799867359" sldId="281"/>
            <ac:picMk id="11" creationId="{EB3C412F-F9CA-4132-8228-86F2D84AF19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5.509" v="354" actId="962"/>
          <ac:picMkLst>
            <pc:docMk/>
            <pc:sldMk cId="799867359" sldId="281"/>
            <ac:picMk id="12" creationId="{FA425410-6353-EE92-399E-A90B99551DDE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50.600" v="356" actId="962"/>
        <pc:sldMkLst>
          <pc:docMk/>
          <pc:sldMk cId="601804184" sldId="282"/>
        </pc:sldMkLst>
        <pc:spChg chg="add mod">
          <ac:chgData name="Henley, Joshua (ECWL - Equity in Education Division)" userId="578aa83c-26be-4427-8a1f-065eee4eb08c" providerId="ADAL" clId="{179C34B5-721A-4D76-A0C4-13C4D4FE25A0}" dt="2025-10-10T10:02:50.600" v="356" actId="962"/>
          <ac:spMkLst>
            <pc:docMk/>
            <pc:sldMk cId="601804184" sldId="282"/>
            <ac:spMk id="2" creationId="{0BB56BD3-3C30-1794-1DA9-AE480B4B977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0.600" v="356" actId="962"/>
          <ac:spMkLst>
            <pc:docMk/>
            <pc:sldMk cId="601804184" sldId="282"/>
            <ac:spMk id="10" creationId="{6F6F0611-17C2-45B1-556E-EFA25FC31ED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0.600" v="356" actId="962"/>
          <ac:spMkLst>
            <pc:docMk/>
            <pc:sldMk cId="601804184" sldId="282"/>
            <ac:spMk id="11" creationId="{6661466B-C307-6B3C-15FF-FCA3078273B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0.600" v="356" actId="962"/>
          <ac:spMkLst>
            <pc:docMk/>
            <pc:sldMk cId="601804184" sldId="282"/>
            <ac:spMk id="12" creationId="{3E83A260-B166-A095-2415-D5208B8ECF1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0.600" v="356" actId="962"/>
          <ac:spMkLst>
            <pc:docMk/>
            <pc:sldMk cId="601804184" sldId="282"/>
            <ac:spMk id="13" creationId="{DF59A0F9-1579-4FF1-E36E-2E206F50931D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50.600" v="356" actId="962"/>
          <ac:picMkLst>
            <pc:docMk/>
            <pc:sldMk cId="601804184" sldId="282"/>
            <ac:picMk id="3" creationId="{50F383A4-2896-CB67-491E-B8A39D3C3BF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0.600" v="356" actId="962"/>
          <ac:picMkLst>
            <pc:docMk/>
            <pc:sldMk cId="601804184" sldId="282"/>
            <ac:picMk id="7" creationId="{ED074380-BCDC-E9ED-D908-D478377AD29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0.600" v="356" actId="962"/>
          <ac:picMkLst>
            <pc:docMk/>
            <pc:sldMk cId="601804184" sldId="282"/>
            <ac:picMk id="8" creationId="{33A67B94-0A57-50B5-648D-0F27994DB2E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0.600" v="356" actId="962"/>
          <ac:picMkLst>
            <pc:docMk/>
            <pc:sldMk cId="601804184" sldId="282"/>
            <ac:picMk id="9" creationId="{DAE6115B-EA29-AFB6-FB91-E11B5DB9D9B7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56.591" v="358" actId="962"/>
        <pc:sldMkLst>
          <pc:docMk/>
          <pc:sldMk cId="3260302541" sldId="283"/>
        </pc:sldMkLst>
        <pc:spChg chg="add mod">
          <ac:chgData name="Henley, Joshua (ECWL - Equity in Education Division)" userId="578aa83c-26be-4427-8a1f-065eee4eb08c" providerId="ADAL" clId="{179C34B5-721A-4D76-A0C4-13C4D4FE25A0}" dt="2025-10-10T10:02:56.591" v="358" actId="962"/>
          <ac:spMkLst>
            <pc:docMk/>
            <pc:sldMk cId="3260302541" sldId="283"/>
            <ac:spMk id="2" creationId="{05646195-8725-79E0-1123-08E10212F9BB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6.591" v="358" actId="962"/>
          <ac:spMkLst>
            <pc:docMk/>
            <pc:sldMk cId="3260302541" sldId="283"/>
            <ac:spMk id="10" creationId="{94F03F5C-DD55-149A-A6C8-252C36C8B4B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6.591" v="358" actId="962"/>
          <ac:spMkLst>
            <pc:docMk/>
            <pc:sldMk cId="3260302541" sldId="283"/>
            <ac:spMk id="11" creationId="{B520F5FA-9618-F36E-C457-73EE9251613F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6.591" v="358" actId="962"/>
          <ac:spMkLst>
            <pc:docMk/>
            <pc:sldMk cId="3260302541" sldId="283"/>
            <ac:spMk id="12" creationId="{B6D3C9ED-3650-7C91-2BCA-E35C3CFA801C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6.591" v="358" actId="962"/>
          <ac:spMkLst>
            <pc:docMk/>
            <pc:sldMk cId="3260302541" sldId="283"/>
            <ac:spMk id="14" creationId="{6C185716-C04B-6C53-2B18-A58CBA3D2AF6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56.591" v="358" actId="962"/>
          <ac:picMkLst>
            <pc:docMk/>
            <pc:sldMk cId="3260302541" sldId="283"/>
            <ac:picMk id="3" creationId="{F1ED8BE7-B88F-77C5-0B07-80585A15500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6.591" v="358" actId="962"/>
          <ac:picMkLst>
            <pc:docMk/>
            <pc:sldMk cId="3260302541" sldId="283"/>
            <ac:picMk id="7" creationId="{661541F5-495C-F16D-7895-36F49E8E4C4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6.591" v="358" actId="962"/>
          <ac:picMkLst>
            <pc:docMk/>
            <pc:sldMk cId="3260302541" sldId="283"/>
            <ac:picMk id="8" creationId="{5A371035-5385-05B8-7F41-BF1FDBE16646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6.591" v="358" actId="962"/>
          <ac:picMkLst>
            <pc:docMk/>
            <pc:sldMk cId="3260302541" sldId="283"/>
            <ac:picMk id="9" creationId="{8A8BFEC0-94F7-93C7-9679-A42152CDBB83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08.110" v="362" actId="962"/>
        <pc:sldMkLst>
          <pc:docMk/>
          <pc:sldMk cId="125950610" sldId="284"/>
        </pc:sldMkLst>
        <pc:spChg chg="add mod">
          <ac:chgData name="Henley, Joshua (ECWL - Equity in Education Division)" userId="578aa83c-26be-4427-8a1f-065eee4eb08c" providerId="ADAL" clId="{179C34B5-721A-4D76-A0C4-13C4D4FE25A0}" dt="2025-10-10T10:03:08.110" v="362" actId="962"/>
          <ac:spMkLst>
            <pc:docMk/>
            <pc:sldMk cId="125950610" sldId="284"/>
            <ac:spMk id="2" creationId="{065FE441-545A-3782-AF56-2ECA4157EC1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8.110" v="362" actId="962"/>
          <ac:spMkLst>
            <pc:docMk/>
            <pc:sldMk cId="125950610" sldId="284"/>
            <ac:spMk id="4" creationId="{84706702-99C4-841A-5F99-C73AA582109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8.110" v="362" actId="962"/>
          <ac:spMkLst>
            <pc:docMk/>
            <pc:sldMk cId="125950610" sldId="284"/>
            <ac:spMk id="10" creationId="{7FA5B7CE-710E-D448-C75F-94FD7D34FC5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8.110" v="362" actId="962"/>
          <ac:spMkLst>
            <pc:docMk/>
            <pc:sldMk cId="125950610" sldId="284"/>
            <ac:spMk id="11" creationId="{DC426825-8B33-79EC-2E93-D9A05D92DFD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8.110" v="362" actId="962"/>
          <ac:spMkLst>
            <pc:docMk/>
            <pc:sldMk cId="125950610" sldId="284"/>
            <ac:spMk id="12" creationId="{74785502-8CB9-173E-4AE3-2AC3EBCADAF2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08.110" v="362" actId="962"/>
          <ac:picMkLst>
            <pc:docMk/>
            <pc:sldMk cId="125950610" sldId="284"/>
            <ac:picMk id="3" creationId="{C963056D-437D-2D0F-779A-30E2D9EC0D3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8.110" v="362" actId="962"/>
          <ac:picMkLst>
            <pc:docMk/>
            <pc:sldMk cId="125950610" sldId="284"/>
            <ac:picMk id="7" creationId="{8DA81A4B-14D9-F7F8-8BB8-3DFC5BA660A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8.110" v="362" actId="962"/>
          <ac:picMkLst>
            <pc:docMk/>
            <pc:sldMk cId="125950610" sldId="284"/>
            <ac:picMk id="8" creationId="{DE050B8F-1B20-9D25-52F6-779E43524FC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8.110" v="362" actId="962"/>
          <ac:picMkLst>
            <pc:docMk/>
            <pc:sldMk cId="125950610" sldId="284"/>
            <ac:picMk id="9" creationId="{BC6E8987-9A59-9009-C952-4D0DC141BD8C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14.671" v="364" actId="962"/>
        <pc:sldMkLst>
          <pc:docMk/>
          <pc:sldMk cId="552356573" sldId="285"/>
        </pc:sldMkLst>
        <pc:spChg chg="add mod">
          <ac:chgData name="Henley, Joshua (ECWL - Equity in Education Division)" userId="578aa83c-26be-4427-8a1f-065eee4eb08c" providerId="ADAL" clId="{179C34B5-721A-4D76-A0C4-13C4D4FE25A0}" dt="2025-10-10T10:03:14.671" v="364" actId="962"/>
          <ac:spMkLst>
            <pc:docMk/>
            <pc:sldMk cId="552356573" sldId="285"/>
            <ac:spMk id="2" creationId="{C7A27604-0AF7-5C13-4D66-57DE16CAF538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4.671" v="364" actId="962"/>
          <ac:spMkLst>
            <pc:docMk/>
            <pc:sldMk cId="552356573" sldId="285"/>
            <ac:spMk id="14" creationId="{733E9CF4-E953-C013-2A3B-D6234BBDA54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4.671" v="364" actId="962"/>
          <ac:spMkLst>
            <pc:docMk/>
            <pc:sldMk cId="552356573" sldId="285"/>
            <ac:spMk id="15" creationId="{7B39312F-8F00-D8B2-89AE-367B45FBCBFD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4.671" v="364" actId="962"/>
          <ac:spMkLst>
            <pc:docMk/>
            <pc:sldMk cId="552356573" sldId="285"/>
            <ac:spMk id="16" creationId="{6595CEF1-68A0-6371-DD10-01F691786C5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4.671" v="364" actId="962"/>
          <ac:spMkLst>
            <pc:docMk/>
            <pc:sldMk cId="552356573" sldId="285"/>
            <ac:spMk id="17" creationId="{A9167315-364D-4C7F-6939-05BE60BA7DB3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14.671" v="364" actId="962"/>
          <ac:picMkLst>
            <pc:docMk/>
            <pc:sldMk cId="552356573" sldId="285"/>
            <ac:picMk id="3" creationId="{42D873AA-0069-0077-D879-01DA58746D9D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4.671" v="364" actId="962"/>
          <ac:picMkLst>
            <pc:docMk/>
            <pc:sldMk cId="552356573" sldId="285"/>
            <ac:picMk id="11" creationId="{A6EB77CF-7B34-6851-A34F-0A8156DCA0D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4.671" v="364" actId="962"/>
          <ac:picMkLst>
            <pc:docMk/>
            <pc:sldMk cId="552356573" sldId="285"/>
            <ac:picMk id="12" creationId="{7B4EA153-BFD9-7CDD-00D0-8356C6194CB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4.671" v="364" actId="962"/>
          <ac:picMkLst>
            <pc:docMk/>
            <pc:sldMk cId="552356573" sldId="285"/>
            <ac:picMk id="13" creationId="{177438B9-BD3C-A682-C793-509D44ECB9C1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02.016" v="360" actId="962"/>
        <pc:sldMkLst>
          <pc:docMk/>
          <pc:sldMk cId="1350849943" sldId="286"/>
        </pc:sldMkLst>
        <pc:spChg chg="add mod">
          <ac:chgData name="Henley, Joshua (ECWL - Equity in Education Division)" userId="578aa83c-26be-4427-8a1f-065eee4eb08c" providerId="ADAL" clId="{179C34B5-721A-4D76-A0C4-13C4D4FE25A0}" dt="2025-10-10T10:03:02.016" v="360" actId="962"/>
          <ac:spMkLst>
            <pc:docMk/>
            <pc:sldMk cId="1350849943" sldId="286"/>
            <ac:spMk id="2" creationId="{E128549E-7F36-CFCF-C9CD-334E108CE9A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2.016" v="360" actId="962"/>
          <ac:spMkLst>
            <pc:docMk/>
            <pc:sldMk cId="1350849943" sldId="286"/>
            <ac:spMk id="9" creationId="{94E2F55E-190B-5237-CC7B-1A8E24A4D120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2.016" v="360" actId="962"/>
          <ac:spMkLst>
            <pc:docMk/>
            <pc:sldMk cId="1350849943" sldId="286"/>
            <ac:spMk id="10" creationId="{553BD1D8-C2E4-693E-9032-1A8BE1D0CF8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2.016" v="360" actId="962"/>
          <ac:spMkLst>
            <pc:docMk/>
            <pc:sldMk cId="1350849943" sldId="286"/>
            <ac:spMk id="11" creationId="{A92DCD34-586A-5137-FE7C-77C08C2AE97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2.016" v="360" actId="962"/>
          <ac:spMkLst>
            <pc:docMk/>
            <pc:sldMk cId="1350849943" sldId="286"/>
            <ac:spMk id="12" creationId="{13D7CD98-0B8A-9A4D-C26F-65EB937E82FA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02.016" v="360" actId="962"/>
          <ac:picMkLst>
            <pc:docMk/>
            <pc:sldMk cId="1350849943" sldId="286"/>
            <ac:picMk id="3" creationId="{3BD9491F-C556-7C48-268B-FCE4E859F31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2.016" v="360" actId="962"/>
          <ac:picMkLst>
            <pc:docMk/>
            <pc:sldMk cId="1350849943" sldId="286"/>
            <ac:picMk id="5" creationId="{932ED72F-1471-F08B-FFB0-D70A2A85A787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2.016" v="360" actId="962"/>
          <ac:picMkLst>
            <pc:docMk/>
            <pc:sldMk cId="1350849943" sldId="286"/>
            <ac:picMk id="7" creationId="{A2C1BC40-8693-6326-18EB-C82A91B0B90E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2.016" v="360" actId="962"/>
          <ac:picMkLst>
            <pc:docMk/>
            <pc:sldMk cId="1350849943" sldId="286"/>
            <ac:picMk id="8" creationId="{9EF5CBD3-68CF-491F-90FF-08DCDDC2D432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17.721" v="365" actId="962"/>
        <pc:sldMkLst>
          <pc:docMk/>
          <pc:sldMk cId="1232373951" sldId="287"/>
        </pc:sldMkLst>
        <pc:spChg chg="add mod">
          <ac:chgData name="Henley, Joshua (ECWL - Equity in Education Division)" userId="578aa83c-26be-4427-8a1f-065eee4eb08c" providerId="ADAL" clId="{179C34B5-721A-4D76-A0C4-13C4D4FE25A0}" dt="2025-10-10T10:03:17.721" v="365" actId="962"/>
          <ac:spMkLst>
            <pc:docMk/>
            <pc:sldMk cId="1232373951" sldId="287"/>
            <ac:spMk id="2" creationId="{AB92FDB1-96EE-741E-8680-A7B5810A69E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7.721" v="365" actId="962"/>
          <ac:spMkLst>
            <pc:docMk/>
            <pc:sldMk cId="1232373951" sldId="287"/>
            <ac:spMk id="10" creationId="{309CBB51-BE43-5383-DA45-AC8D5509FB2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7.721" v="365" actId="962"/>
          <ac:spMkLst>
            <pc:docMk/>
            <pc:sldMk cId="1232373951" sldId="287"/>
            <ac:spMk id="11" creationId="{7E777D6A-7E71-7262-701C-542D9132F586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17.721" v="365" actId="962"/>
          <ac:picMkLst>
            <pc:docMk/>
            <pc:sldMk cId="1232373951" sldId="287"/>
            <ac:picMk id="3" creationId="{A2637D62-A58A-2AFE-B361-06D35A99C6E0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7.721" v="365" actId="962"/>
          <ac:picMkLst>
            <pc:docMk/>
            <pc:sldMk cId="1232373951" sldId="287"/>
            <ac:picMk id="5" creationId="{13B1546E-5655-7F08-01A3-A83DC9A60625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7.721" v="365" actId="962"/>
          <ac:picMkLst>
            <pc:docMk/>
            <pc:sldMk cId="1232373951" sldId="287"/>
            <ac:picMk id="7" creationId="{68665798-924E-C092-D3EB-E51ACDF66836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48.173" v="355" actId="962"/>
        <pc:sldMkLst>
          <pc:docMk/>
          <pc:sldMk cId="3915923438" sldId="288"/>
        </pc:sldMkLst>
        <pc:spChg chg="add mod">
          <ac:chgData name="Henley, Joshua (ECWL - Equity in Education Division)" userId="578aa83c-26be-4427-8a1f-065eee4eb08c" providerId="ADAL" clId="{179C34B5-721A-4D76-A0C4-13C4D4FE25A0}" dt="2025-10-10T10:02:48.173" v="355" actId="962"/>
          <ac:spMkLst>
            <pc:docMk/>
            <pc:sldMk cId="3915923438" sldId="288"/>
            <ac:spMk id="4" creationId="{98AA3460-3F73-5003-F9C6-5F3D25BBD756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8.173" v="355" actId="962"/>
          <ac:spMkLst>
            <pc:docMk/>
            <pc:sldMk cId="3915923438" sldId="288"/>
            <ac:spMk id="13" creationId="{0A4B4EC2-B0D1-C9AD-FDE6-2F7809DE92A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8.173" v="355" actId="962"/>
          <ac:spMkLst>
            <pc:docMk/>
            <pc:sldMk cId="3915923438" sldId="288"/>
            <ac:spMk id="14" creationId="{4E7924C8-FA82-4721-9145-86349E57D4F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48.173" v="355" actId="962"/>
          <ac:spMkLst>
            <pc:docMk/>
            <pc:sldMk cId="3915923438" sldId="288"/>
            <ac:spMk id="19" creationId="{7DE622B2-70AC-7591-BF3A-37A3D08B39D1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48.173" v="355" actId="962"/>
          <ac:picMkLst>
            <pc:docMk/>
            <pc:sldMk cId="3915923438" sldId="288"/>
            <ac:picMk id="2" creationId="{1A8C2718-DFF0-EE94-F7BF-3141BD009C92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8.173" v="355" actId="962"/>
          <ac:picMkLst>
            <pc:docMk/>
            <pc:sldMk cId="3915923438" sldId="288"/>
            <ac:picMk id="3" creationId="{1E293A8F-C13A-BABE-3B64-E93768B660E6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48.173" v="355" actId="962"/>
          <ac:picMkLst>
            <pc:docMk/>
            <pc:sldMk cId="3915923438" sldId="288"/>
            <ac:picMk id="8" creationId="{71BC6BA4-7E67-FE7D-05B0-107229FA623C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53.020" v="357" actId="962"/>
        <pc:sldMkLst>
          <pc:docMk/>
          <pc:sldMk cId="961918900" sldId="289"/>
        </pc:sldMkLst>
        <pc:spChg chg="add mod">
          <ac:chgData name="Henley, Joshua (ECWL - Equity in Education Division)" userId="578aa83c-26be-4427-8a1f-065eee4eb08c" providerId="ADAL" clId="{179C34B5-721A-4D76-A0C4-13C4D4FE25A0}" dt="2025-10-10T10:02:53.020" v="357" actId="962"/>
          <ac:spMkLst>
            <pc:docMk/>
            <pc:sldMk cId="961918900" sldId="289"/>
            <ac:spMk id="4" creationId="{D8069115-3EC1-471F-3B3B-6D82E5E83FC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3.020" v="357" actId="962"/>
          <ac:spMkLst>
            <pc:docMk/>
            <pc:sldMk cId="961918900" sldId="289"/>
            <ac:spMk id="5" creationId="{336A3F90-CEE5-2DCF-9C49-2D6780E075F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3.020" v="357" actId="962"/>
          <ac:spMkLst>
            <pc:docMk/>
            <pc:sldMk cId="961918900" sldId="289"/>
            <ac:spMk id="6" creationId="{3759588F-3A82-2DCB-8DCD-7E5FE790DFD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3.020" v="357" actId="962"/>
          <ac:spMkLst>
            <pc:docMk/>
            <pc:sldMk cId="961918900" sldId="289"/>
            <ac:spMk id="9" creationId="{4A05618C-2796-872A-12BF-3C1A4E21F151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53.020" v="357" actId="962"/>
          <ac:picMkLst>
            <pc:docMk/>
            <pc:sldMk cId="961918900" sldId="289"/>
            <ac:picMk id="2" creationId="{F662F40F-B778-19D7-474F-C144E35DC2DD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3.020" v="357" actId="962"/>
          <ac:picMkLst>
            <pc:docMk/>
            <pc:sldMk cId="961918900" sldId="289"/>
            <ac:picMk id="3" creationId="{FD55E54B-13A2-A5E5-4CAD-75706D8ECDA8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3.020" v="357" actId="962"/>
          <ac:picMkLst>
            <pc:docMk/>
            <pc:sldMk cId="961918900" sldId="289"/>
            <ac:picMk id="8" creationId="{1BA53E14-6902-DBED-6344-237075332DF7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04.793" v="361" actId="962"/>
        <pc:sldMkLst>
          <pc:docMk/>
          <pc:sldMk cId="3633279293" sldId="290"/>
        </pc:sldMkLst>
        <pc:spChg chg="add mod">
          <ac:chgData name="Henley, Joshua (ECWL - Equity in Education Division)" userId="578aa83c-26be-4427-8a1f-065eee4eb08c" providerId="ADAL" clId="{179C34B5-721A-4D76-A0C4-13C4D4FE25A0}" dt="2025-10-10T10:03:04.793" v="361" actId="962"/>
          <ac:spMkLst>
            <pc:docMk/>
            <pc:sldMk cId="3633279293" sldId="290"/>
            <ac:spMk id="4" creationId="{2CF0D6B2-E589-85B9-F6DA-277DFF586CB5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4.793" v="361" actId="962"/>
          <ac:spMkLst>
            <pc:docMk/>
            <pc:sldMk cId="3633279293" sldId="290"/>
            <ac:spMk id="5" creationId="{5AB86DE3-4924-1665-71B4-F3817F41DF0A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4.793" v="361" actId="962"/>
          <ac:spMkLst>
            <pc:docMk/>
            <pc:sldMk cId="3633279293" sldId="290"/>
            <ac:spMk id="6" creationId="{C7A68931-08F9-D474-0397-D2133EC7AD98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04.793" v="361" actId="962"/>
          <ac:spMkLst>
            <pc:docMk/>
            <pc:sldMk cId="3633279293" sldId="290"/>
            <ac:spMk id="9" creationId="{7430E4B0-DA71-918C-0FE7-8DF977F2B7F4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04.793" v="361" actId="962"/>
          <ac:picMkLst>
            <pc:docMk/>
            <pc:sldMk cId="3633279293" sldId="290"/>
            <ac:picMk id="2" creationId="{E9E17518-16AB-FC09-D2E0-FFFDE86777A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4.793" v="361" actId="962"/>
          <ac:picMkLst>
            <pc:docMk/>
            <pc:sldMk cId="3633279293" sldId="290"/>
            <ac:picMk id="3" creationId="{BAF252DE-955A-4BBC-77D4-DC02CF458663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04.793" v="361" actId="962"/>
          <ac:picMkLst>
            <pc:docMk/>
            <pc:sldMk cId="3633279293" sldId="290"/>
            <ac:picMk id="8" creationId="{93784B0F-FD15-16E4-A20F-3745D68426F0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3:11.570" v="363" actId="962"/>
        <pc:sldMkLst>
          <pc:docMk/>
          <pc:sldMk cId="4291700560" sldId="291"/>
        </pc:sldMkLst>
        <pc:spChg chg="add mod">
          <ac:chgData name="Henley, Joshua (ECWL - Equity in Education Division)" userId="578aa83c-26be-4427-8a1f-065eee4eb08c" providerId="ADAL" clId="{179C34B5-721A-4D76-A0C4-13C4D4FE25A0}" dt="2025-10-10T10:03:11.570" v="363" actId="962"/>
          <ac:spMkLst>
            <pc:docMk/>
            <pc:sldMk cId="4291700560" sldId="291"/>
            <ac:spMk id="4" creationId="{3F1BB532-DD17-5A37-A6F1-45D582B949E9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1.570" v="363" actId="962"/>
          <ac:spMkLst>
            <pc:docMk/>
            <pc:sldMk cId="4291700560" sldId="291"/>
            <ac:spMk id="5" creationId="{65C95DCD-1DB0-20C2-D34D-BBEC4190DEF2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1.570" v="363" actId="962"/>
          <ac:spMkLst>
            <pc:docMk/>
            <pc:sldMk cId="4291700560" sldId="291"/>
            <ac:spMk id="6" creationId="{7614E5F1-B485-5117-49C9-556A0381E25E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3:11.570" v="363" actId="962"/>
          <ac:spMkLst>
            <pc:docMk/>
            <pc:sldMk cId="4291700560" sldId="291"/>
            <ac:spMk id="9" creationId="{6853AAF0-25D4-EF39-48AC-3B4983C5FF2E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3:11.570" v="363" actId="962"/>
          <ac:picMkLst>
            <pc:docMk/>
            <pc:sldMk cId="4291700560" sldId="291"/>
            <ac:picMk id="2" creationId="{EA9A425D-3A5F-842B-8ABC-14E3407AB77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1.570" v="363" actId="962"/>
          <ac:picMkLst>
            <pc:docMk/>
            <pc:sldMk cId="4291700560" sldId="291"/>
            <ac:picMk id="3" creationId="{232CF990-FD2C-2923-A651-04DC76CBC73A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3:11.570" v="363" actId="962"/>
          <ac:picMkLst>
            <pc:docMk/>
            <pc:sldMk cId="4291700560" sldId="291"/>
            <ac:picMk id="8" creationId="{937A64AC-09FE-439C-AF0B-0CEF364C241A}"/>
          </ac:picMkLst>
        </pc:picChg>
      </pc:sldChg>
      <pc:sldChg chg="addSp modSp mod">
        <pc:chgData name="Henley, Joshua (ECWL - Equity in Education Division)" userId="578aa83c-26be-4427-8a1f-065eee4eb08c" providerId="ADAL" clId="{179C34B5-721A-4D76-A0C4-13C4D4FE25A0}" dt="2025-10-10T10:02:58.805" v="359" actId="962"/>
        <pc:sldMkLst>
          <pc:docMk/>
          <pc:sldMk cId="3230537310" sldId="292"/>
        </pc:sldMkLst>
        <pc:spChg chg="mod">
          <ac:chgData name="Henley, Joshua (ECWL - Equity in Education Division)" userId="578aa83c-26be-4427-8a1f-065eee4eb08c" providerId="ADAL" clId="{179C34B5-721A-4D76-A0C4-13C4D4FE25A0}" dt="2025-10-10T10:02:58.805" v="359" actId="962"/>
          <ac:spMkLst>
            <pc:docMk/>
            <pc:sldMk cId="3230537310" sldId="292"/>
            <ac:spMk id="4" creationId="{32D30E41-274E-20D3-B128-71F009751BF1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8.805" v="359" actId="962"/>
          <ac:spMkLst>
            <pc:docMk/>
            <pc:sldMk cId="3230537310" sldId="292"/>
            <ac:spMk id="5" creationId="{59510543-761C-08AC-E857-C857B2CB8583}"/>
          </ac:spMkLst>
        </pc:spChg>
        <pc:spChg chg="mod">
          <ac:chgData name="Henley, Joshua (ECWL - Equity in Education Division)" userId="578aa83c-26be-4427-8a1f-065eee4eb08c" providerId="ADAL" clId="{179C34B5-721A-4D76-A0C4-13C4D4FE25A0}" dt="2025-10-10T10:02:58.805" v="359" actId="962"/>
          <ac:spMkLst>
            <pc:docMk/>
            <pc:sldMk cId="3230537310" sldId="292"/>
            <ac:spMk id="6" creationId="{561BCCC0-6634-4D8B-31AD-FC87BCB9C47C}"/>
          </ac:spMkLst>
        </pc:spChg>
        <pc:spChg chg="add mod">
          <ac:chgData name="Henley, Joshua (ECWL - Equity in Education Division)" userId="578aa83c-26be-4427-8a1f-065eee4eb08c" providerId="ADAL" clId="{179C34B5-721A-4D76-A0C4-13C4D4FE25A0}" dt="2025-10-10T10:02:58.805" v="359" actId="962"/>
          <ac:spMkLst>
            <pc:docMk/>
            <pc:sldMk cId="3230537310" sldId="292"/>
            <ac:spMk id="7" creationId="{8B020C80-BABA-BECF-47A5-935E0C980565}"/>
          </ac:spMkLst>
        </pc:spChg>
        <pc:picChg chg="mod">
          <ac:chgData name="Henley, Joshua (ECWL - Equity in Education Division)" userId="578aa83c-26be-4427-8a1f-065eee4eb08c" providerId="ADAL" clId="{179C34B5-721A-4D76-A0C4-13C4D4FE25A0}" dt="2025-10-10T10:02:58.805" v="359" actId="962"/>
          <ac:picMkLst>
            <pc:docMk/>
            <pc:sldMk cId="3230537310" sldId="292"/>
            <ac:picMk id="2" creationId="{5152234F-64FC-8B7E-26F6-CDDCEED903BF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8.805" v="359" actId="962"/>
          <ac:picMkLst>
            <pc:docMk/>
            <pc:sldMk cId="3230537310" sldId="292"/>
            <ac:picMk id="3" creationId="{26167A42-FA5B-4016-3518-C04D5B6299E9}"/>
          </ac:picMkLst>
        </pc:picChg>
        <pc:picChg chg="mod">
          <ac:chgData name="Henley, Joshua (ECWL - Equity in Education Division)" userId="578aa83c-26be-4427-8a1f-065eee4eb08c" providerId="ADAL" clId="{179C34B5-721A-4D76-A0C4-13C4D4FE25A0}" dt="2025-10-10T10:02:58.805" v="359" actId="962"/>
          <ac:picMkLst>
            <pc:docMk/>
            <pc:sldMk cId="3230537310" sldId="292"/>
            <ac:picMk id="8" creationId="{7B83A7BE-7404-471A-07EB-6F925ACA77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1D4CF90-533B-F5A4-08CA-7E4B05357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6D602-137D-74FB-C6CF-55DE9DB09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1260"/>
            <a:ext cx="12192000" cy="68554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31A897-4E84-FFD7-09D8-1F120B73C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" t="17210" r="18" b="8061"/>
          <a:stretch>
            <a:fillRect/>
          </a:stretch>
        </p:blipFill>
        <p:spPr>
          <a:xfrm>
            <a:off x="-1" y="1180214"/>
            <a:ext cx="12192001" cy="51248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3B2D80-BC48-888F-E13A-5DB676EA1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AA383-F3EE-5612-B68B-7760330A2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88A10F-E427-98E9-7BDB-4B46EB941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0F6CD2-7C11-17F4-5BDA-47BBBF67A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144" t="11059" r="30848" b="28580"/>
          <a:stretch>
            <a:fillRect/>
          </a:stretch>
        </p:blipFill>
        <p:spPr>
          <a:xfrm>
            <a:off x="3797084" y="759417"/>
            <a:ext cx="4633993" cy="41380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509830-E561-648A-9813-87228AD6C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449" t="18746" r="34660" b="47117"/>
          <a:stretch>
            <a:fillRect/>
          </a:stretch>
        </p:blipFill>
        <p:spPr>
          <a:xfrm>
            <a:off x="4200040" y="1286359"/>
            <a:ext cx="3766089" cy="23402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F59BAA7-01FD-D9B7-57CB-15757C21F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rhagflas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</a:p>
          <a:p>
            <a:pPr algn="ctr"/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ffilm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hoffech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gweld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F694D4-7B52-48EA-6C1A-06A880DA3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251397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B36D-0766-933C-29ED-1EA6BC2F3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75F8A2-AD32-8AC2-FF23-99178468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FCA1C3-A9E8-CFFC-9225-CE37C4086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831" t="14676" r="52457" b="41691"/>
          <a:stretch>
            <a:fillRect/>
          </a:stretch>
        </p:blipFill>
        <p:spPr>
          <a:xfrm>
            <a:off x="2417736" y="1007390"/>
            <a:ext cx="3378630" cy="29911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CE3771-8C8A-37AE-AF05-1D9BE5730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746" t="45874" r="19534" b="31744"/>
          <a:stretch>
            <a:fillRect/>
          </a:stretch>
        </p:blipFill>
        <p:spPr>
          <a:xfrm>
            <a:off x="7284202" y="3146156"/>
            <a:ext cx="2526225" cy="15343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9C608D-8393-C8CD-37A1-46ED1AF08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olygu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llun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o’ch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edrych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wirion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ac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yna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bostio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grŵp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01265-1A54-91AF-9144-7DB375BB2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3182950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A46A6-15A4-08AF-7892-055201891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9B2EA8-3C64-B079-5D8C-F431E1617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FF8C5A-566D-ADE2-608D-6FE53667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941" t="7216" r="60593" b="69950"/>
          <a:stretch>
            <a:fillRect/>
          </a:stretch>
        </p:blipFill>
        <p:spPr>
          <a:xfrm>
            <a:off x="2309246" y="495946"/>
            <a:ext cx="2495229" cy="1565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9DDE26-1A87-A99A-1F63-C4B11BA49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517" t="30049" r="18644" b="24510"/>
          <a:stretch>
            <a:fillRect/>
          </a:stretch>
        </p:blipFill>
        <p:spPr>
          <a:xfrm>
            <a:off x="4695986" y="2061274"/>
            <a:ext cx="5222929" cy="31151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5BBE58-0D75-C33B-E2DA-FD2192BE0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greu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llun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gyfer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cystadleuaeth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ddylunio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ysgol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6B1310-5F19-48D7-C0D7-B96F9A0D2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4228775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91CB6-207C-E259-5916-1D39E4BF7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8BE85D-AFCD-EB8F-191A-A0ADBBB11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A668D7-B2FC-D560-4D10-6EFD40E0D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035" t="60106" r="40265" b="21586"/>
          <a:stretch>
            <a:fillRect/>
          </a:stretch>
        </p:blipFill>
        <p:spPr>
          <a:xfrm>
            <a:off x="4881966" y="4122548"/>
            <a:ext cx="2402237" cy="1255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24C0DB-E9A2-5667-0069-1B5BF3FA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321" t="29030" r="61464" b="56592"/>
          <a:stretch>
            <a:fillRect/>
          </a:stretch>
        </p:blipFill>
        <p:spPr>
          <a:xfrm>
            <a:off x="4062549" y="3138305"/>
            <a:ext cx="635788" cy="9856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C90378-7CE6-52D4-3680-A05C3AC33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43506" r="80318" b="42156"/>
          <a:stretch>
            <a:fillRect/>
          </a:stretch>
        </p:blipFill>
        <p:spPr>
          <a:xfrm>
            <a:off x="2034862" y="4125204"/>
            <a:ext cx="364840" cy="9829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F5DCAE-C91C-A16A-F7DC-E44A9329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19786" r="71786" b="64497"/>
          <a:stretch>
            <a:fillRect/>
          </a:stretch>
        </p:blipFill>
        <p:spPr>
          <a:xfrm>
            <a:off x="2034862" y="2499122"/>
            <a:ext cx="1404962" cy="10774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6E141D-20F8-7C88-DD4D-08369B2A0B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35" t="8792" r="58857" b="75491"/>
          <a:stretch>
            <a:fillRect/>
          </a:stretch>
        </p:blipFill>
        <p:spPr>
          <a:xfrm>
            <a:off x="4210532" y="1739981"/>
            <a:ext cx="805605" cy="10774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2B93D4-6EA4-246C-D4F2-982BF6672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19" t="11414" r="43517" b="75650"/>
          <a:stretch>
            <a:fillRect/>
          </a:stretch>
        </p:blipFill>
        <p:spPr>
          <a:xfrm>
            <a:off x="6096000" y="1930646"/>
            <a:ext cx="788126" cy="8867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BE9537-B408-3F44-E1E8-C412CF74C2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305" t="10012" r="27981" b="75611"/>
          <a:stretch>
            <a:fillRect/>
          </a:stretch>
        </p:blipFill>
        <p:spPr>
          <a:xfrm>
            <a:off x="7471954" y="1831786"/>
            <a:ext cx="1306286" cy="9856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6CB855-6206-D57E-A1CD-642B9E8E8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519" t="32017" r="28946" b="53605"/>
          <a:stretch>
            <a:fillRect/>
          </a:stretch>
        </p:blipFill>
        <p:spPr>
          <a:xfrm>
            <a:off x="8229662" y="3348574"/>
            <a:ext cx="431012" cy="9856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786CFC4-463C-0AD8-993D-F4AEF2043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40" t="24270" r="12535" b="61352"/>
          <a:stretch>
            <a:fillRect/>
          </a:stretch>
        </p:blipFill>
        <p:spPr>
          <a:xfrm>
            <a:off x="9548948" y="2817424"/>
            <a:ext cx="1112517" cy="9856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F07166-E53E-66FD-1AD6-72305ECB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0054" t="43466" r="12535" b="42156"/>
          <a:stretch>
            <a:fillRect/>
          </a:stretch>
        </p:blipFill>
        <p:spPr>
          <a:xfrm>
            <a:off x="9757954" y="4125205"/>
            <a:ext cx="903512" cy="98563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3901C6-B2D3-1A49-FBF9-05A1B6FCC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99" y="5948588"/>
            <a:ext cx="12193199" cy="4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greu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darn o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gerddoriaeth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BA5544-97D9-3C3D-E305-40D85F32D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13</a:t>
            </a:r>
          </a:p>
        </p:txBody>
      </p:sp>
    </p:spTree>
    <p:extLst>
      <p:ext uri="{BB962C8B-B14F-4D97-AF65-F5344CB8AC3E}">
        <p14:creationId xmlns:p14="http://schemas.microsoft.com/office/powerpoint/2010/main" val="994927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271-B6D5-809C-FB5B-ACBAA6B62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E4C559-D39E-A5BD-A84A-F5AA99AF6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BA0137-770F-4A08-27F3-22822E622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814" t="12189" r="60635" b="64978"/>
          <a:stretch>
            <a:fillRect/>
          </a:stretch>
        </p:blipFill>
        <p:spPr>
          <a:xfrm>
            <a:off x="2293748" y="836908"/>
            <a:ext cx="2505561" cy="15653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1F9C74-363F-BA67-4A7B-32CEF550D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679" t="23041" r="18770" b="54126"/>
          <a:stretch>
            <a:fillRect/>
          </a:stretch>
        </p:blipFill>
        <p:spPr>
          <a:xfrm>
            <a:off x="7392692" y="1580829"/>
            <a:ext cx="2505560" cy="15653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BD7C41-38EA-45CB-ADEE-B8E747DBB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721" t="47682" r="18770" b="29484"/>
          <a:stretch>
            <a:fillRect/>
          </a:stretch>
        </p:blipFill>
        <p:spPr>
          <a:xfrm>
            <a:off x="7392692" y="3270142"/>
            <a:ext cx="2500395" cy="15653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88FC85-2344-5891-537F-15C348AC41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wefan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greu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cymeriad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yna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dechrau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cymeriad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hwnnw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66A78B-2D20-17E0-F656-AB530E171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46751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4523B-0A54-094E-4131-F4A4E25D7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6B8681-7312-BFB2-D4E2-8E4A882DE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4201CC-EDD7-7DBF-C30C-18BAE72D5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154DC5-62DA-A0F2-2799-73087001E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6168B0-2942-AE66-FA71-704B2B85D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gamddefnyddio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5848FC-62A5-A17F-9354-9DC7D3BA0A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15</a:t>
            </a:r>
          </a:p>
        </p:txBody>
      </p:sp>
    </p:spTree>
    <p:extLst>
      <p:ext uri="{BB962C8B-B14F-4D97-AF65-F5344CB8AC3E}">
        <p14:creationId xmlns:p14="http://schemas.microsoft.com/office/powerpoint/2010/main" val="178039924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430CC-24FD-06D8-983E-03F35F0F5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704C64-25C8-8B8F-F720-DA92C2023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E4043D-4E6D-8999-C66A-E7345E07B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077" t="19649" r="75433" b="54466"/>
          <a:stretch>
            <a:fillRect/>
          </a:stretch>
        </p:blipFill>
        <p:spPr>
          <a:xfrm>
            <a:off x="1472339" y="1348353"/>
            <a:ext cx="1522800" cy="17745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84D53B-8DEB-DD73-9F7C-A476DF58C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542" t="10155" r="32754" b="54465"/>
          <a:stretch>
            <a:fillRect/>
          </a:stretch>
        </p:blipFill>
        <p:spPr>
          <a:xfrm>
            <a:off x="5796366" y="697424"/>
            <a:ext cx="2402238" cy="24254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ED8621-14BD-6010-FAA5-89B8ABFC4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788" t="54465" r="22966" b="18633"/>
          <a:stretch>
            <a:fillRect/>
          </a:stretch>
        </p:blipFill>
        <p:spPr>
          <a:xfrm>
            <a:off x="6679769" y="3735092"/>
            <a:ext cx="2712203" cy="18442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7A795E-C2B7-3732-1097-B89874D39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2095" t="7440" r="12093" b="62272"/>
          <a:stretch>
            <a:fillRect/>
          </a:stretch>
        </p:blipFill>
        <p:spPr>
          <a:xfrm>
            <a:off x="8791505" y="511444"/>
            <a:ext cx="1928156" cy="20767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D822ED-62B4-EDAC-71B0-E3DFE8933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208" t="37727" r="52467" b="7460"/>
          <a:stretch>
            <a:fillRect/>
          </a:stretch>
        </p:blipFill>
        <p:spPr>
          <a:xfrm>
            <a:off x="2464231" y="2588216"/>
            <a:ext cx="3332135" cy="37583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10E10-CD6D-7546-6AAA-7F7FA6741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1824801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399B0-4992-902C-B23E-53B83BAA1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9BC47D-C8BB-46C2-F71A-2934C7100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DB5C47-A3A4-6A58-F373-8FFD2362C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24" t="31180" r="2627" b="19311"/>
          <a:stretch>
            <a:fillRect/>
          </a:stretch>
        </p:blipFill>
        <p:spPr>
          <a:xfrm>
            <a:off x="356461" y="2138766"/>
            <a:ext cx="11515241" cy="33941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0910FD-0559-68D8-DE07-66B9FFD68F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178" t="5425" r="33263" b="71063"/>
          <a:stretch>
            <a:fillRect/>
          </a:stretch>
        </p:blipFill>
        <p:spPr>
          <a:xfrm>
            <a:off x="4045057" y="371959"/>
            <a:ext cx="4091553" cy="16118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183583-DE5D-7AFE-6FA9-245F26FBE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Siaradwch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oedolyn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chi’n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ymddiried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ynddo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Ffonio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Childline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0800 11 11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0EF3EC-FBCA-CCAE-A930-EAC00A84D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17</a:t>
            </a:r>
          </a:p>
        </p:txBody>
      </p:sp>
    </p:spTree>
    <p:extLst>
      <p:ext uri="{BB962C8B-B14F-4D97-AF65-F5344CB8AC3E}">
        <p14:creationId xmlns:p14="http://schemas.microsoft.com/office/powerpoint/2010/main" val="110430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E97C6-3658-6BCB-2C2F-006415569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1FE494-28FA-5AD2-D8CE-19079D7746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B43D1D-8CDB-0382-51ED-23BB469C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820" t="26058" r="28202" b="41692"/>
          <a:stretch>
            <a:fillRect/>
          </a:stretch>
        </p:blipFill>
        <p:spPr>
          <a:xfrm>
            <a:off x="3513762" y="1787703"/>
            <a:ext cx="5239820" cy="22108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D3B44B-BAA7-8712-C7CC-154AF8575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99" y="5948588"/>
            <a:ext cx="12193199" cy="4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Rhowch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wybod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platfform</a:t>
            </a:r>
            <a:endParaRPr lang="en-GB" sz="25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0C68B0-08E0-DAD4-FE43-C4AE1C72E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7055" y="2313995"/>
            <a:ext cx="2988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Adrodd</a:t>
            </a:r>
            <a:endParaRPr lang="en-GB" sz="6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0EDBC8-04AB-1A6A-9911-E3B002EC7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123310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2B154-29A9-95FC-33C4-A28B88F59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E97163-B5F0-C6B2-3B45-921BDD1B8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6"/>
            <a:ext cx="12193200" cy="68561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10DE32-A253-9632-37F0-5C807F10C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99" y="5948588"/>
            <a:ext cx="12193199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Cefnogwch</a:t>
            </a:r>
            <a:r>
              <a:rPr lang="en-GB" sz="25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5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dioddefwr</a:t>
            </a:r>
            <a:endParaRPr lang="en-GB" sz="25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715AF2-9BB0-FFCF-93FE-8257A4777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088" t="8716" r="17500" b="60338"/>
          <a:stretch>
            <a:fillRect/>
          </a:stretch>
        </p:blipFill>
        <p:spPr>
          <a:xfrm>
            <a:off x="3058788" y="598811"/>
            <a:ext cx="6999611" cy="2121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21D8A8-4D18-2141-2143-977D16D69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591" t="49981" r="58409" b="25343"/>
          <a:stretch>
            <a:fillRect/>
          </a:stretch>
        </p:blipFill>
        <p:spPr>
          <a:xfrm>
            <a:off x="679269" y="3429000"/>
            <a:ext cx="4389120" cy="16916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B756CF-2649-1565-EC56-8430201253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264" t="39062" r="4486" b="36630"/>
          <a:stretch>
            <a:fillRect/>
          </a:stretch>
        </p:blipFill>
        <p:spPr>
          <a:xfrm>
            <a:off x="5878286" y="2677886"/>
            <a:ext cx="5760720" cy="16664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314708-7D37-232C-F5DC-2333E0713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416031" y="927209"/>
            <a:ext cx="68903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am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oedolyn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gyda’n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gilydd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054407-DA73-3BBA-DA3B-8B510E3D03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30030" y="3744151"/>
            <a:ext cx="417410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Wyt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ti'n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F3AFF4-0877-B6D3-2AAD-81D293EAA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277218" y="2991983"/>
            <a:ext cx="51273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Wyt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eisiau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3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3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8EDB45-12AC-EE10-1CF6-2469716DC2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379482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3B498-92EF-9CD1-CA76-75824B35B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4070A8-038C-7DB5-3393-71E168832D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0ECEAE-C019-467B-A34D-48CC2A121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AAC3-8797-943B-F024-08385EBC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8D65A2-357A-807C-802D-27D65F30D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neu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8AC6A2-B6B7-7CC2-797D-9B15C9263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85430815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AFE83-665A-0A7F-B93E-FCEBCF97B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00EE32-9AC0-5287-FCAE-CF0BCD080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275446-9E37-FF85-165C-95132F409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D66AE3-893D-92ED-ABB7-922844DA84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B146CD-014E-A1E0-E375-89012CF383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4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Problem Pip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328A2E-FA6E-E13F-2B6F-33B2259567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399219149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D05DA-9A45-28BB-A29C-4502548E6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174DD9-72D7-0AD6-F846-1B23CA834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19BE63-0106-651E-9EB2-ED7E35BDE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416" t="25301" r="57764" b="8686"/>
          <a:stretch>
            <a:fillRect/>
          </a:stretch>
        </p:blipFill>
        <p:spPr>
          <a:xfrm>
            <a:off x="1513669" y="1735810"/>
            <a:ext cx="3635735" cy="45255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61BDCA-036E-63B3-18E4-1D007A9DF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95925" y="2115630"/>
            <a:ext cx="4676775" cy="3657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aelod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grŵp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Cafodd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llun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ohonof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rannu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Fe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wnaethon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ddefnyddio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wneud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edrych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rhyfedd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nhw'n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chwerthin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mhen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hyd.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teimlo’n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drist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ddylwn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3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wneud</a:t>
            </a:r>
            <a:r>
              <a:rPr lang="en-GB" sz="213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>
              <a:spcBef>
                <a:spcPts val="1200"/>
              </a:spcBef>
            </a:pPr>
            <a:endParaRPr lang="en-GB" sz="213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0E0DA8-9944-F430-128E-0BC43C410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95925" y="1404948"/>
            <a:ext cx="3349083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Problem Pip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0A16CF-BF23-77AA-BC28-BC381771C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21</a:t>
            </a:r>
          </a:p>
        </p:txBody>
      </p:sp>
    </p:spTree>
    <p:extLst>
      <p:ext uri="{BB962C8B-B14F-4D97-AF65-F5344CB8AC3E}">
        <p14:creationId xmlns:p14="http://schemas.microsoft.com/office/powerpoint/2010/main" val="350628373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954C3-1A55-2AFF-1398-F08D59C2F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6937EF-E969-C807-4585-A7EEE1A69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C59BA4-9588-505C-031C-9D882B2B2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416" t="25301" r="57764" b="8686"/>
          <a:stretch>
            <a:fillRect/>
          </a:stretch>
        </p:blipFill>
        <p:spPr>
          <a:xfrm>
            <a:off x="1513669" y="1265694"/>
            <a:ext cx="3635735" cy="45255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A98F7-1471-C32E-0DCD-D16F3A350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95925" y="1404948"/>
            <a:ext cx="5182406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9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Allwch</a:t>
            </a:r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79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rhywfaint</a:t>
            </a:r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79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gyngor</a:t>
            </a:r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79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Pip?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CC0553-AEFA-700C-A8E6-B2ECCE910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53887" y="3068664"/>
            <a:ext cx="3246275" cy="1472339"/>
            <a:chOff x="4653887" y="3068664"/>
            <a:chExt cx="3246275" cy="1472339"/>
          </a:xfrm>
        </p:grpSpPr>
        <p:pic>
          <p:nvPicPr>
            <p:cNvPr id="25" name="Picture 24" descr="A white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C36D3579-7E7F-55F0-568C-AFF99649A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8172" t="44744" r="35202" b="33779"/>
            <a:stretch>
              <a:fillRect/>
            </a:stretch>
          </p:blipFill>
          <p:spPr>
            <a:xfrm>
              <a:off x="4653887" y="3068664"/>
              <a:ext cx="3246275" cy="147233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DA5CB7-9ACA-3AFB-19C8-819B0A0239BF}"/>
                </a:ext>
              </a:extLst>
            </p:cNvPr>
            <p:cNvSpPr txBox="1"/>
            <p:nvPr/>
          </p:nvSpPr>
          <p:spPr>
            <a:xfrm>
              <a:off x="4892610" y="3322133"/>
              <a:ext cx="2879789" cy="74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Mae'n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ddrwg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gen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dy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fod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ti’n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teimlo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... 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13C27F3-1815-7994-1963-C1639510E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74616" y="2719769"/>
            <a:ext cx="2429261" cy="1490604"/>
            <a:chOff x="8074616" y="2719769"/>
            <a:chExt cx="2429261" cy="1490604"/>
          </a:xfrm>
        </p:grpSpPr>
        <p:pic>
          <p:nvPicPr>
            <p:cNvPr id="24" name="Picture 23" descr="A group of white rectangular shapes&#10;&#10;AI-generated content may be incorrect.">
              <a:extLst>
                <a:ext uri="{FF2B5EF4-FFF2-40B4-BE49-F238E27FC236}">
                  <a16:creationId xmlns:a16="http://schemas.microsoft.com/office/drawing/2014/main" id="{A62C44AE-6383-3469-288E-C2CAEA81F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6228" t="39770" r="13847" b="38487"/>
            <a:stretch>
              <a:fillRect/>
            </a:stretch>
          </p:blipFill>
          <p:spPr>
            <a:xfrm>
              <a:off x="8074616" y="2719769"/>
              <a:ext cx="2429261" cy="149060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4A5F0FA-60E9-40C0-B7A2-4DA2968A35BE}"/>
                </a:ext>
              </a:extLst>
            </p:cNvPr>
            <p:cNvSpPr txBox="1"/>
            <p:nvPr/>
          </p:nvSpPr>
          <p:spPr>
            <a:xfrm>
              <a:off x="8328070" y="3008625"/>
              <a:ext cx="1985649" cy="74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Nid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yw'n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iawn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bobl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...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AC6B09D-A9F3-69BD-8955-5CEA707BD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72398" y="4350952"/>
            <a:ext cx="4192293" cy="1440247"/>
            <a:chOff x="7772398" y="4350952"/>
            <a:chExt cx="4192293" cy="1440247"/>
          </a:xfrm>
        </p:grpSpPr>
        <p:pic>
          <p:nvPicPr>
            <p:cNvPr id="23" name="Picture 22" descr="A group of white rectangular shapes&#10;&#10;AI-generated content may be incorrect.">
              <a:extLst>
                <a:ext uri="{FF2B5EF4-FFF2-40B4-BE49-F238E27FC236}">
                  <a16:creationId xmlns:a16="http://schemas.microsoft.com/office/drawing/2014/main" id="{7F29F69F-E224-CE3E-3F45-574556868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3750" t="63448" r="1865" b="15543"/>
            <a:stretch>
              <a:fillRect/>
            </a:stretch>
          </p:blipFill>
          <p:spPr>
            <a:xfrm>
              <a:off x="7772398" y="4350952"/>
              <a:ext cx="4192293" cy="1440247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5441C1-E809-D348-0895-3A8EA2AA8219}"/>
                </a:ext>
              </a:extLst>
            </p:cNvPr>
            <p:cNvSpPr txBox="1"/>
            <p:nvPr/>
          </p:nvSpPr>
          <p:spPr>
            <a:xfrm>
              <a:off x="7976940" y="4587498"/>
              <a:ext cx="3904322" cy="74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Siarada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oedolyn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rwyt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ti’n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ymddiried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ynddo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fel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...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EE1A79A-8E99-77E2-6171-B585A58C3F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95924" y="4412417"/>
            <a:ext cx="1586123" cy="1040636"/>
            <a:chOff x="5495924" y="4412417"/>
            <a:chExt cx="1586123" cy="1040636"/>
          </a:xfrm>
        </p:grpSpPr>
        <p:pic>
          <p:nvPicPr>
            <p:cNvPr id="22" name="Picture 21" descr="A group of white rectangular shapes&#10;&#10;AI-generated content may be incorrect.">
              <a:extLst>
                <a:ext uri="{FF2B5EF4-FFF2-40B4-BE49-F238E27FC236}">
                  <a16:creationId xmlns:a16="http://schemas.microsoft.com/office/drawing/2014/main" id="{90693B02-8B77-839B-CE80-CDA617E38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5078" t="64345" r="41913" b="20476"/>
            <a:stretch>
              <a:fillRect/>
            </a:stretch>
          </p:blipFill>
          <p:spPr>
            <a:xfrm>
              <a:off x="5495924" y="4412417"/>
              <a:ext cx="1586123" cy="104063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563AFFD-C502-FF45-6BAD-080631FFF609}"/>
                </a:ext>
              </a:extLst>
            </p:cNvPr>
            <p:cNvSpPr txBox="1"/>
            <p:nvPr/>
          </p:nvSpPr>
          <p:spPr>
            <a:xfrm>
              <a:off x="5679872" y="4590814"/>
              <a:ext cx="1190947" cy="420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13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Dylet</a:t>
              </a:r>
              <a:r>
                <a:rPr lang="en-GB" sz="213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...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10FB7B3-47F1-223D-46F6-00AAD5993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164999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0666-06F8-4201-796E-2F3E244E1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245B7A-65DB-BC68-3BB9-AE7E259CA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D0E4BD-8637-896A-9933-6EB627655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6A2415-FD2C-B12F-792B-0F9281B73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4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CDC30-A0F9-EAB2-14FE-7FBC98B1D7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23</a:t>
            </a:r>
          </a:p>
        </p:txBody>
      </p:sp>
    </p:spTree>
    <p:extLst>
      <p:ext uri="{BB962C8B-B14F-4D97-AF65-F5344CB8AC3E}">
        <p14:creationId xmlns:p14="http://schemas.microsoft.com/office/powerpoint/2010/main" val="13504492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119D4-4829-465E-A9A2-20175F555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36534B-492F-E6C5-D6F0-035508B1A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4ECB1A-61D5-EF8C-3908-A3F008508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416" t="4729" r="9490" b="83515"/>
          <a:stretch>
            <a:fillRect/>
          </a:stretch>
        </p:blipFill>
        <p:spPr>
          <a:xfrm>
            <a:off x="7609668" y="325464"/>
            <a:ext cx="3425125" cy="805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2C0CDC-28CF-E1EC-10CE-204B03F1E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474" t="16485" r="81822" b="73568"/>
          <a:stretch>
            <a:fillRect/>
          </a:stretch>
        </p:blipFill>
        <p:spPr>
          <a:xfrm>
            <a:off x="1642820" y="1131376"/>
            <a:ext cx="573438" cy="6819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01D086-083C-3F98-38CE-531901E5E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865176" y="546568"/>
            <a:ext cx="3078997" cy="35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DE804-CCE1-C177-B1F1-D9B6BEC43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95524" y="1129309"/>
            <a:ext cx="7375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Rhaglen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gyfrifiadurol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y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gallwch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15C181-A6B0-AC02-33C4-DF81A65EBC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85585" y="1815109"/>
            <a:ext cx="7752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Mae'n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ffordd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bersonol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chi’n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98BE40-0DC9-EAFD-7BE5-BDEA91B3E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95524" y="2530726"/>
            <a:ext cx="7742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Efallai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dewch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draws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llawer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lefydd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gwahanol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apiau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gemau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gwefannau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FFB97E-EBA4-BF0C-5B1D-A75E8F98B4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95524" y="3276161"/>
            <a:ext cx="7375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ffordd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realistig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sy’n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swnio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person go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239786-CF3B-4227-40B4-A76E0390D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95524" y="3991778"/>
            <a:ext cx="7375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ymddangos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bod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ganddyn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bersonoliaeth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emosiynau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neu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gallan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gofio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wedi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amdano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o'r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blaen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B44866-2A16-C55A-FCF2-A22E15BD7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95523" y="4995630"/>
            <a:ext cx="7752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Gellir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edrych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ymddwyn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ffordd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benodol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Gallan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deimlo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neu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chi'n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adnabod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ond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dyna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sut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wedi’u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cynllunio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24B9B2-5E7F-C0B5-BD49-86DF0CE5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2669381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32CA4-E7FF-7849-4285-758D46E1A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1527DF-5FE4-0604-C8A2-233203324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AFEAB4-4B78-8C4C-406E-C41A00AA0A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09" t="52205" r="76610" b="9589"/>
          <a:stretch>
            <a:fillRect/>
          </a:stretch>
        </p:blipFill>
        <p:spPr>
          <a:xfrm>
            <a:off x="976394" y="3580108"/>
            <a:ext cx="1875296" cy="26192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E40AF8-4DF3-E65A-46FC-198DB5107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789" t="52205" r="58559" b="9589"/>
          <a:stretch>
            <a:fillRect/>
          </a:stretch>
        </p:blipFill>
        <p:spPr>
          <a:xfrm>
            <a:off x="3022169" y="3580108"/>
            <a:ext cx="2030279" cy="26192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253712-C7FE-4F3D-3BC0-14B0C7220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441" t="52205" r="40508" b="9589"/>
          <a:stretch>
            <a:fillRect/>
          </a:stretch>
        </p:blipFill>
        <p:spPr>
          <a:xfrm>
            <a:off x="5052448" y="3580108"/>
            <a:ext cx="2200759" cy="26192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F30EB0-C2CA-2AF0-F7E4-2F23AC475A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492" t="52205" r="22457" b="9589"/>
          <a:stretch>
            <a:fillRect/>
          </a:stretch>
        </p:blipFill>
        <p:spPr>
          <a:xfrm>
            <a:off x="7253207" y="3580108"/>
            <a:ext cx="2200759" cy="26192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7B6613-B51B-B0B0-A1C1-851187D6C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7543" t="52205" r="7330" b="9589"/>
          <a:stretch>
            <a:fillRect/>
          </a:stretch>
        </p:blipFill>
        <p:spPr>
          <a:xfrm>
            <a:off x="9453966" y="3580108"/>
            <a:ext cx="1844298" cy="26192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C9A7D8A-6675-C17E-4BC1-022AE68A0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98" t="27562" r="76610" b="47796"/>
          <a:stretch>
            <a:fillRect/>
          </a:stretch>
        </p:blipFill>
        <p:spPr>
          <a:xfrm>
            <a:off x="170482" y="1890792"/>
            <a:ext cx="2681208" cy="16893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3845937-4FEE-5FD0-3D54-720AA613D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6144" t="27562" r="1737" b="47796"/>
          <a:stretch>
            <a:fillRect/>
          </a:stretch>
        </p:blipFill>
        <p:spPr>
          <a:xfrm>
            <a:off x="9283486" y="1890791"/>
            <a:ext cx="2696703" cy="16893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658D60-5880-DAE5-EB17-4A32B3618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026" t="27562" r="39364" b="47796"/>
          <a:stretch>
            <a:fillRect/>
          </a:stretch>
        </p:blipFill>
        <p:spPr>
          <a:xfrm>
            <a:off x="4757980" y="1890790"/>
            <a:ext cx="2634712" cy="16893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B0A7BD2-0068-457F-B99C-45C451BFE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085" t="22363" r="57923" b="41901"/>
          <a:stretch>
            <a:fillRect/>
          </a:stretch>
        </p:blipFill>
        <p:spPr>
          <a:xfrm>
            <a:off x="2448732" y="1534331"/>
            <a:ext cx="2681206" cy="24498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88A518-51D1-232B-4748-611C7BDB8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712" t="22363" r="20677" b="43952"/>
          <a:stretch>
            <a:fillRect/>
          </a:stretch>
        </p:blipFill>
        <p:spPr>
          <a:xfrm>
            <a:off x="7036228" y="1534332"/>
            <a:ext cx="2634713" cy="230924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77C3851-F7D8-C8FB-9852-49DFC7A9B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2" y="951257"/>
            <a:ext cx="12194242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pobl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fod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amrywiaeth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resymau</a:t>
            </a:r>
            <a:endParaRPr lang="en-GB" sz="211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93BC0F-D78E-E4A3-129F-78F24C341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70921" y="2226980"/>
            <a:ext cx="2426468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drwy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cwestiynau</a:t>
            </a:r>
            <a:endParaRPr lang="en-GB" sz="15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220323-7AF0-16AE-CEBD-D0A764245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580168" y="1962147"/>
            <a:ext cx="2426468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am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lyfr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ac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wnaeth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argymell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llyfrau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eraill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byddwn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hoffi</a:t>
            </a:r>
            <a:endParaRPr lang="en-GB" sz="15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74C6E4-7FF1-83AE-F26C-D9A9F4495F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869849" y="2236536"/>
            <a:ext cx="2426468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Gofynnais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prawf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tablau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lluosi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7CA453-EA5A-7F5F-EF7F-5AF8AA0C0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543575" y="2102418"/>
            <a:ext cx="2351764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Byddaf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ymarfer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wahanol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BC373B-5C02-E5C8-D530-0C1441C8E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60217" y="1987960"/>
            <a:ext cx="2426468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Atebodd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nghwestiwn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oeddwn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trafferth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deall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rhywbeth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85598A-5B1A-91D4-476E-951ED174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25</a:t>
            </a:r>
          </a:p>
        </p:txBody>
      </p:sp>
    </p:spTree>
    <p:extLst>
      <p:ext uri="{BB962C8B-B14F-4D97-AF65-F5344CB8AC3E}">
        <p14:creationId xmlns:p14="http://schemas.microsoft.com/office/powerpoint/2010/main" val="15772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0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68D06-1B4A-10B8-4EE4-E4923E4C8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230B59-216F-F205-D4D0-2B24D9984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2" y="1846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1D6D4F-EBAC-B1C4-485B-3C17AEB44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424" t="32536" r="52457" b="38979"/>
          <a:stretch>
            <a:fillRect/>
          </a:stretch>
        </p:blipFill>
        <p:spPr>
          <a:xfrm>
            <a:off x="3099661" y="2231756"/>
            <a:ext cx="2696705" cy="19527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69EB93-9707-8C68-BD78-57AE57B1C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6" t="32536" r="24745" b="38979"/>
          <a:stretch>
            <a:fillRect/>
          </a:stretch>
        </p:blipFill>
        <p:spPr>
          <a:xfrm>
            <a:off x="6478291" y="2231756"/>
            <a:ext cx="2696705" cy="19527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3C412F-F9CA-4132-8228-86F2D84AF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967" t="52204" r="71694" b="10042"/>
          <a:stretch>
            <a:fillRect/>
          </a:stretch>
        </p:blipFill>
        <p:spPr>
          <a:xfrm>
            <a:off x="1580828" y="3580108"/>
            <a:ext cx="1870130" cy="25882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425410-6353-EE92-399E-A90B99551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695" t="52204" r="13305" b="10042"/>
          <a:stretch>
            <a:fillRect/>
          </a:stretch>
        </p:blipFill>
        <p:spPr>
          <a:xfrm>
            <a:off x="8741044" y="3580108"/>
            <a:ext cx="1828799" cy="258821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10CCF5-C06A-E2C1-AB33-2958C81AD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2" y="951257"/>
            <a:ext cx="12194242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Pam y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gallai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pherson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fod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1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1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well?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4C9B35-02CC-D1B7-E8CD-D697FA581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203890" y="2702686"/>
            <a:ext cx="2445846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fyddaf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isel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byddaf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030958-2AFF-BB35-32DA-866262A3C5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29682" y="2409276"/>
            <a:ext cx="2426468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ydw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gwybod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i’w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wneud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sefyllfa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anodd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byddaf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09B145-E516-C847-9140-032FAEE5C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647813" y="1427277"/>
            <a:ext cx="6896375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rhai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pobl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gael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help a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chefnogaeth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gyda’u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hemosiynau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neu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sefyllfaoedd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6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anodd</a:t>
            </a:r>
            <a:r>
              <a:rPr lang="en-GB" sz="176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80F51-EAAF-ABEE-315B-FBE0811AE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26</a:t>
            </a:r>
          </a:p>
        </p:txBody>
      </p:sp>
    </p:spTree>
    <p:extLst>
      <p:ext uri="{BB962C8B-B14F-4D97-AF65-F5344CB8AC3E}">
        <p14:creationId xmlns:p14="http://schemas.microsoft.com/office/powerpoint/2010/main" val="79986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A8437-D81B-CA01-4722-0A5304A44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293A8F-C13A-BABE-3B64-E93768B660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BC6BA4-7E67-FE7D-05B0-107229FA6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8C2718-DFF0-EE94-F7BF-3141BD009C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4B4EC2-B0D1-C9AD-FDE6-2F7809DE9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7924C8-FA82-4721-9145-86349E57D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E622B2-70AC-7591-BF3A-37A3D08B3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1999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oes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emosiynau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AA3460-3F73-5003-F9C6-5F3D25BBD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27</a:t>
            </a:r>
          </a:p>
        </p:txBody>
      </p:sp>
    </p:spTree>
    <p:extLst>
      <p:ext uri="{BB962C8B-B14F-4D97-AF65-F5344CB8AC3E}">
        <p14:creationId xmlns:p14="http://schemas.microsoft.com/office/powerpoint/2010/main" val="3915923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BC627-E018-7618-E049-90255656B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F383A4-2896-CB67-491E-B8A39D3C3B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074380-BCDC-E9ED-D908-D478377AD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695" t="56952" r="11780" b="5520"/>
          <a:stretch>
            <a:fillRect/>
          </a:stretch>
        </p:blipFill>
        <p:spPr>
          <a:xfrm>
            <a:off x="1425844" y="3905574"/>
            <a:ext cx="9329980" cy="25727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A67B94-0A57-50B5-648D-0F27994DB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6F0611-17C2-45B1-556E-EFA25FC31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01139" y="4720960"/>
            <a:ext cx="87897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latin typeface="Verdana" panose="020B0604030504040204" pitchFamily="34" charset="0"/>
              </a:rPr>
              <a:t>Gallai </a:t>
            </a:r>
            <a:r>
              <a:rPr lang="en-GB" sz="1600" dirty="0" err="1">
                <a:latin typeface="Verdana" panose="020B0604030504040204" pitchFamily="34" charset="0"/>
              </a:rPr>
              <a:t>ymddangos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bod </a:t>
            </a:r>
            <a:r>
              <a:rPr lang="en-GB" sz="1600" dirty="0" err="1">
                <a:latin typeface="Verdana" panose="020B0604030504040204" pitchFamily="34" charset="0"/>
              </a:rPr>
              <a:t>gan</a:t>
            </a:r>
            <a:r>
              <a:rPr lang="en-GB" sz="1600" dirty="0">
                <a:latin typeface="Verdana" panose="020B0604030504040204" pitchFamily="34" charset="0"/>
              </a:rPr>
              <a:t> rai </a:t>
            </a:r>
            <a:r>
              <a:rPr lang="en-GB" sz="1600" dirty="0" err="1">
                <a:latin typeface="Verdana" panose="020B0604030504040204" pitchFamily="34" charset="0"/>
              </a:rPr>
              <a:t>sgwrsfotiaid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emosiynau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ond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maen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wedi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cael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rhaglennu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Dydyn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ddim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gallu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meddwl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na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theimlo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drostyn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hunain</a:t>
            </a:r>
            <a:r>
              <a:rPr lang="en-GB" sz="1600" dirty="0">
                <a:latin typeface="Verdana" panose="020B0604030504040204" pitchFamily="34" charset="0"/>
              </a:rPr>
              <a:t>, felly </a:t>
            </a:r>
            <a:r>
              <a:rPr lang="en-GB" sz="1600" dirty="0" err="1">
                <a:latin typeface="Verdana" panose="020B0604030504040204" pitchFamily="34" charset="0"/>
              </a:rPr>
              <a:t>dydyn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ddim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gallu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deall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na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malio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deimladau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pobl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eraill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y gall person </a:t>
            </a:r>
            <a:r>
              <a:rPr lang="en-GB" sz="1600" dirty="0" err="1">
                <a:latin typeface="Verdana" panose="020B0604030504040204" pitchFamily="34" charset="0"/>
              </a:rPr>
              <a:t>ei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wneud</a:t>
            </a:r>
            <a:r>
              <a:rPr lang="en-GB" sz="1600" dirty="0">
                <a:latin typeface="Verdana" panose="020B060403050404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E6115B-EA29-AFB6-FB91-E11B5DB9D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5" t="43388" r="28051" b="43047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61466B-C307-6B3C-15FF-FCA307827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83A260-B166-A095-2415-D5208B8EC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59A0F9-1579-4FF1-E36E-2E206F509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1999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oes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emosiynau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6BD3-3C30-1794-1DA9-AE480B4B9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28</a:t>
            </a:r>
          </a:p>
        </p:txBody>
      </p:sp>
    </p:spTree>
    <p:extLst>
      <p:ext uri="{BB962C8B-B14F-4D97-AF65-F5344CB8AC3E}">
        <p14:creationId xmlns:p14="http://schemas.microsoft.com/office/powerpoint/2010/main" val="60180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DA02E-5B12-8A8A-9279-25299A88D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55E54B-13A2-A5E5-4CAD-75706D8EC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A53E14-6902-DBED-6344-237075332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62F40F-B778-19D7-474F-C144E35DC2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6A3F90-CEE5-2DCF-9C49-2D6780E07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59588F-3A82-2DCB-8DCD-7E5FE790DF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05618C-2796-872A-12BF-3C1A4E21F1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2000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069115-3EC1-471F-3B3B-6D82E5E83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29</a:t>
            </a:r>
          </a:p>
        </p:txBody>
      </p:sp>
    </p:spTree>
    <p:extLst>
      <p:ext uri="{BB962C8B-B14F-4D97-AF65-F5344CB8AC3E}">
        <p14:creationId xmlns:p14="http://schemas.microsoft.com/office/powerpoint/2010/main" val="96191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89EF2-B481-43FF-9034-C8943D854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D1523C-D417-7D0D-78FF-5D2CBE55D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224CC9-11CD-E655-EA87-92BB1EFA47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599" t="61726" r="56451" b="20370"/>
          <a:stretch>
            <a:fillRect/>
          </a:stretch>
        </p:blipFill>
        <p:spPr>
          <a:xfrm>
            <a:off x="3609404" y="4233614"/>
            <a:ext cx="1701095" cy="12275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FF7079-2F3E-FA56-B602-7A6E5B35D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5" t="66163" r="84552" b="17781"/>
          <a:stretch>
            <a:fillRect/>
          </a:stretch>
        </p:blipFill>
        <p:spPr>
          <a:xfrm>
            <a:off x="571807" y="4537863"/>
            <a:ext cx="1305132" cy="11009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873392-2E9E-A000-935E-9C0546CFF8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908" t="40257" r="64215" b="38275"/>
          <a:stretch>
            <a:fillRect/>
          </a:stretch>
        </p:blipFill>
        <p:spPr>
          <a:xfrm>
            <a:off x="1330036" y="2761614"/>
            <a:ext cx="3033498" cy="147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9469AB-D590-6253-FB6D-97A3A8C6C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23" t="23218" r="80959" b="60725"/>
          <a:stretch>
            <a:fillRect/>
          </a:stretch>
        </p:blipFill>
        <p:spPr>
          <a:xfrm>
            <a:off x="697739" y="1593270"/>
            <a:ext cx="1624086" cy="110093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123F38A-5138-4289-12F3-54D8F7C78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230" t="31733" r="52380" b="52210"/>
          <a:stretch>
            <a:fillRect/>
          </a:stretch>
        </p:blipFill>
        <p:spPr>
          <a:xfrm>
            <a:off x="4417810" y="2177117"/>
            <a:ext cx="1388994" cy="110093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2802614-F3CC-233B-4BA6-A3F9C8A1A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90" t="67006" r="34549" b="12730"/>
          <a:stretch>
            <a:fillRect/>
          </a:stretch>
        </p:blipFill>
        <p:spPr>
          <a:xfrm>
            <a:off x="6094800" y="4595697"/>
            <a:ext cx="1885418" cy="138946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CBADFA9-BA4F-BFDA-E610-AC2217B5D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946" t="35029" r="6470" b="32127"/>
          <a:stretch>
            <a:fillRect/>
          </a:stretch>
        </p:blipFill>
        <p:spPr>
          <a:xfrm>
            <a:off x="7552672" y="2403053"/>
            <a:ext cx="3851427" cy="225200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34E02C2-4830-303D-FD70-E148F3F075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028" t="13721" r="2381" b="65191"/>
          <a:stretch>
            <a:fillRect/>
          </a:stretch>
        </p:blipFill>
        <p:spPr>
          <a:xfrm>
            <a:off x="9268690" y="942109"/>
            <a:ext cx="2632913" cy="144591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33FBDF-0CC9-C811-72AF-5D6A9CD3B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925" t="67873" r="4734" b="14959"/>
          <a:stretch>
            <a:fillRect/>
          </a:stretch>
        </p:blipFill>
        <p:spPr>
          <a:xfrm>
            <a:off x="9742700" y="4655127"/>
            <a:ext cx="1870754" cy="117722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676B845-8697-A67D-BDF8-AA57157A7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083" t="17351" r="34546" b="62381"/>
          <a:stretch>
            <a:fillRect/>
          </a:stretch>
        </p:blipFill>
        <p:spPr>
          <a:xfrm>
            <a:off x="6228069" y="1190786"/>
            <a:ext cx="1752149" cy="13894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5FD491-9167-7D1E-46D4-92552BAA2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841869" y="2540843"/>
            <a:ext cx="406213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5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5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5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5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5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F698CB-0385-B0E7-8C82-7F55E0238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604501" y="2925512"/>
            <a:ext cx="2517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5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2C1D8B-BA13-C462-C01A-54E7B86DE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652730" y="2403054"/>
            <a:ext cx="1048567" cy="35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E2710F-B7FB-82A7-70CF-FCAEE7BA3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10514" y="4781824"/>
            <a:ext cx="934224" cy="35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Hwyl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8E1305-DFD5-F61A-D83E-37FD45366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849260" y="4496668"/>
            <a:ext cx="1204705" cy="35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Caredig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AAA63C-1841-22A3-37E6-FA8902BD5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88289" y="1804707"/>
            <a:ext cx="2050642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Cyfrifol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1BE1B1-C59B-3718-9C4D-600D9AB39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442692" y="1480909"/>
            <a:ext cx="1340445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Brifo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rhywun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765F43-753C-A978-1588-12B918054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529561" y="1179921"/>
            <a:ext cx="2083893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Brifo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teimladau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rhywun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7ACF2F-33AD-B1B1-C017-CAC70995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440834" y="4836419"/>
            <a:ext cx="1571800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Twyllo</a:t>
            </a:r>
            <a:r>
              <a:rPr lang="en-GB" sz="17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rhywun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664F3A-10A9-0DEB-49E3-2827C7E2B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984955" y="4921027"/>
            <a:ext cx="1278280" cy="35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7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Anniogel</a:t>
            </a:r>
            <a:endParaRPr lang="en-GB" sz="17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559120-3B6D-1739-8536-67AE93BDC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4258824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18079-5C1D-9D0C-88E5-BD9FE0C8D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ED8BE7-B88F-77C5-0B07-80585A155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1541F5-495C-F16D-7895-36F49E8E4C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371035-5385-05B8-7F41-BF1FDBE166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80" t="43388" r="49406" b="43048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8BFEC0-94F7-93C7-9679-A42152CDBB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695" t="56952" r="11780" b="5520"/>
          <a:stretch>
            <a:fillRect/>
          </a:stretch>
        </p:blipFill>
        <p:spPr>
          <a:xfrm>
            <a:off x="1425844" y="3905574"/>
            <a:ext cx="9329980" cy="25727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F03F5C-DD55-149A-A6C8-252C36C8B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820574" y="4474739"/>
            <a:ext cx="85662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latin typeface="Verdana" panose="020B0604030504040204" pitchFamily="34" charset="0"/>
              </a:rPr>
              <a:t>Gall </a:t>
            </a:r>
            <a:r>
              <a:rPr lang="en-GB" sz="1600" dirty="0" err="1">
                <a:latin typeface="Verdana" panose="020B0604030504040204" pitchFamily="34" charset="0"/>
              </a:rPr>
              <a:t>siarad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AI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hwyl ac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ddifyr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Efallai</a:t>
            </a:r>
            <a:r>
              <a:rPr lang="en-GB" sz="1600" dirty="0">
                <a:latin typeface="Verdana" panose="020B0604030504040204" pitchFamily="34" charset="0"/>
              </a:rPr>
              <a:t> y </a:t>
            </a:r>
            <a:r>
              <a:rPr lang="en-GB" sz="1600" dirty="0" err="1">
                <a:latin typeface="Verdana" panose="020B0604030504040204" pitchFamily="34" charset="0"/>
              </a:rPr>
              <a:t>bydd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dweud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jôcs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neu’n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dangos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diddordeb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bywyd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a’ch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diddordebau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Fodd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bynnag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nid</a:t>
            </a:r>
            <a:r>
              <a:rPr lang="en-GB" sz="1600" dirty="0">
                <a:latin typeface="Verdana" panose="020B0604030504040204" pitchFamily="34" charset="0"/>
              </a:rPr>
              <a:t> person </a:t>
            </a:r>
            <a:r>
              <a:rPr lang="en-GB" sz="1600" dirty="0" err="1">
                <a:latin typeface="Verdana" panose="020B0604030504040204" pitchFamily="34" charset="0"/>
              </a:rPr>
              <a:t>ydy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AI, a dim </a:t>
            </a:r>
            <a:r>
              <a:rPr lang="en-GB" sz="1600" dirty="0" err="1">
                <a:latin typeface="Verdana" panose="020B0604030504040204" pitchFamily="34" charset="0"/>
              </a:rPr>
              <a:t>ond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wedi’i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raglennu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ymddangos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gyfeillgar</a:t>
            </a:r>
            <a:r>
              <a:rPr lang="en-GB" sz="1600" dirty="0">
                <a:latin typeface="Verdana" panose="020B0604030504040204" pitchFamily="34" charset="0"/>
              </a:rPr>
              <a:t> y </a:t>
            </a:r>
            <a:r>
              <a:rPr lang="en-GB" sz="1600" dirty="0" err="1">
                <a:latin typeface="Verdana" panose="020B0604030504040204" pitchFamily="34" charset="0"/>
              </a:rPr>
              <a:t>mae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rhoi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gwell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profiad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i’r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defnyddiwr</a:t>
            </a:r>
            <a:r>
              <a:rPr lang="en-GB" sz="1600" dirty="0">
                <a:latin typeface="Verdana" panose="020B0604030504040204" pitchFamily="34" charset="0"/>
              </a:rPr>
              <a:t>. Mae </a:t>
            </a:r>
            <a:r>
              <a:rPr lang="en-GB" sz="1600" dirty="0" err="1">
                <a:latin typeface="Verdana" panose="020B0604030504040204" pitchFamily="34" charset="0"/>
              </a:rPr>
              <a:t>siarad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ffrind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wahanol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oherwydd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rydych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meithrin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perthynas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pherson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arall</a:t>
            </a:r>
            <a:r>
              <a:rPr lang="en-GB" sz="1600" dirty="0">
                <a:latin typeface="Verdana" panose="020B0604030504040204" pitchFamily="34" charset="0"/>
              </a:rPr>
              <a:t>, ac </a:t>
            </a:r>
            <a:r>
              <a:rPr lang="en-GB" sz="1600" dirty="0" err="1">
                <a:latin typeface="Verdana" panose="020B0604030504040204" pitchFamily="34" charset="0"/>
              </a:rPr>
              <a:t>mae’r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ohonoch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chi'n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malio</a:t>
            </a:r>
            <a:r>
              <a:rPr lang="en-GB" sz="1600" dirty="0">
                <a:latin typeface="Verdana" panose="020B0604030504040204" pitchFamily="34" charset="0"/>
              </a:rPr>
              <a:t> ac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gofalu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gilydd</a:t>
            </a:r>
            <a:r>
              <a:rPr lang="en-GB" sz="1600" dirty="0">
                <a:latin typeface="Verdana" panose="020B060403050404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20F5FA-9618-F36E-C457-73EE92516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D3C9ED-3650-7C91-2BCA-E35C3CFA8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185716-C04B-6C53-2B18-A58CBA3D2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1999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646195-8725-79E0-1123-08E10212F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30</a:t>
            </a:r>
          </a:p>
        </p:txBody>
      </p:sp>
    </p:spTree>
    <p:extLst>
      <p:ext uri="{BB962C8B-B14F-4D97-AF65-F5344CB8AC3E}">
        <p14:creationId xmlns:p14="http://schemas.microsoft.com/office/powerpoint/2010/main" val="326030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4FF93-2A43-EA61-1F27-F8E5AF96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167A42-FA5B-4016-3518-C04D5B629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83A7BE-7404-471A-07EB-6F925ACA7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52234F-64FC-8B7E-26F6-CDDCEED90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2D30E41-274E-20D3-B128-71F009751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510543-761C-08AC-E857-C857B2CB85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BCCC0-6634-4D8B-31AD-FC87BCB9C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1999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ddeall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mhroblemau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B020C80-BABA-BECF-47A5-935E0C980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31</a:t>
            </a:r>
          </a:p>
        </p:txBody>
      </p:sp>
    </p:spTree>
    <p:extLst>
      <p:ext uri="{BB962C8B-B14F-4D97-AF65-F5344CB8AC3E}">
        <p14:creationId xmlns:p14="http://schemas.microsoft.com/office/powerpoint/2010/main" val="32305373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D2411-5342-9B7D-6325-763278A56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D9491F-C556-7C48-268B-FCE4E859F3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1" y="1846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2ED72F-1471-F08B-FFB0-D70A2A85A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695" t="56952" r="11780" b="5520"/>
          <a:stretch>
            <a:fillRect/>
          </a:stretch>
        </p:blipFill>
        <p:spPr>
          <a:xfrm>
            <a:off x="1425844" y="3905574"/>
            <a:ext cx="9329980" cy="25727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C1BC40-8693-6326-18EB-C82A91B0B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F5CBD3-68CF-491F-90FF-08DCDDC2D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5" t="43388" r="28051" b="43047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E2F55E-190B-5237-CC7B-1A8E24A4D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863526" y="4228518"/>
            <a:ext cx="848464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latin typeface="Verdana" panose="020B0604030504040204" pitchFamily="34" charset="0"/>
              </a:rPr>
              <a:t>Mae </a:t>
            </a:r>
            <a:r>
              <a:rPr lang="en-GB" sz="1600" dirty="0" err="1">
                <a:latin typeface="Verdana" panose="020B0604030504040204" pitchFamily="34" charset="0"/>
              </a:rPr>
              <a:t>gan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sgwrsfotiaid</a:t>
            </a:r>
            <a:r>
              <a:rPr lang="en-GB" sz="1600" dirty="0">
                <a:latin typeface="Verdana" panose="020B0604030504040204" pitchFamily="34" charset="0"/>
              </a:rPr>
              <a:t> AI </a:t>
            </a:r>
            <a:r>
              <a:rPr lang="en-GB" sz="1600" dirty="0" err="1">
                <a:latin typeface="Verdana" panose="020B0604030504040204" pitchFamily="34" charset="0"/>
              </a:rPr>
              <a:t>fynediad</a:t>
            </a:r>
            <a:r>
              <a:rPr lang="en-GB" sz="1600" dirty="0">
                <a:latin typeface="Verdana" panose="020B0604030504040204" pitchFamily="34" charset="0"/>
              </a:rPr>
              <a:t> at </a:t>
            </a:r>
            <a:r>
              <a:rPr lang="en-GB" sz="1600" dirty="0" err="1">
                <a:latin typeface="Verdana" panose="020B0604030504040204" pitchFamily="34" charset="0"/>
              </a:rPr>
              <a:t>doreth</a:t>
            </a:r>
            <a:r>
              <a:rPr lang="en-GB" sz="1600" dirty="0">
                <a:latin typeface="Verdana" panose="020B0604030504040204" pitchFamily="34" charset="0"/>
              </a:rPr>
              <a:t> o </a:t>
            </a:r>
            <a:r>
              <a:rPr lang="en-GB" sz="1600" dirty="0" err="1">
                <a:latin typeface="Verdana" panose="020B0604030504040204" pitchFamily="34" charset="0"/>
              </a:rPr>
              <a:t>wybodaeth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nifer</a:t>
            </a:r>
            <a:r>
              <a:rPr lang="en-GB" sz="1600" dirty="0">
                <a:latin typeface="Verdana" panose="020B0604030504040204" pitchFamily="34" charset="0"/>
              </a:rPr>
              <a:t> o </a:t>
            </a:r>
            <a:r>
              <a:rPr lang="en-GB" sz="1600" dirty="0" err="1">
                <a:latin typeface="Verdana" panose="020B0604030504040204" pitchFamily="34" charset="0"/>
              </a:rPr>
              <a:t>wahanol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bynciau</a:t>
            </a:r>
            <a:r>
              <a:rPr lang="en-GB" sz="1600" dirty="0">
                <a:latin typeface="Verdana" panose="020B0604030504040204" pitchFamily="34" charset="0"/>
              </a:rPr>
              <a:t>, a gall </a:t>
            </a:r>
            <a:r>
              <a:rPr lang="en-GB" sz="1600" dirty="0" err="1">
                <a:latin typeface="Verdana" panose="020B0604030504040204" pitchFamily="34" charset="0"/>
              </a:rPr>
              <a:t>hyn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wneud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iddyn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ymddangos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arbenigwyr</a:t>
            </a:r>
            <a:r>
              <a:rPr lang="en-GB" sz="1600" dirty="0">
                <a:latin typeface="Verdana" panose="020B0604030504040204" pitchFamily="34" charset="0"/>
              </a:rPr>
              <a:t>, neu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eu</a:t>
            </a:r>
            <a:r>
              <a:rPr lang="en-GB" sz="1600" dirty="0">
                <a:latin typeface="Verdana" panose="020B0604030504040204" pitchFamily="34" charset="0"/>
              </a:rPr>
              <a:t> bod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gwybod</a:t>
            </a:r>
            <a:r>
              <a:rPr lang="en-GB" sz="1600" dirty="0">
                <a:latin typeface="Verdana" panose="020B0604030504040204" pitchFamily="34" charset="0"/>
              </a:rPr>
              <a:t> bob dim. Pan </a:t>
            </a:r>
            <a:r>
              <a:rPr lang="en-GB" sz="1600" dirty="0" err="1">
                <a:latin typeface="Verdana" panose="020B0604030504040204" pitchFamily="34" charset="0"/>
              </a:rPr>
              <a:t>fyddwch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chi'n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gofyn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gyngor</a:t>
            </a:r>
            <a:r>
              <a:rPr lang="en-GB" sz="1600" dirty="0">
                <a:latin typeface="Verdana" panose="020B0604030504040204" pitchFamily="34" charset="0"/>
              </a:rPr>
              <a:t>, gall y </a:t>
            </a:r>
            <a:r>
              <a:rPr lang="en-GB" sz="1600" dirty="0" err="1">
                <a:latin typeface="Verdana" panose="020B0604030504040204" pitchFamily="34" charset="0"/>
              </a:rPr>
              <a:t>cyngor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ymddangos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ddefnyddiol</a:t>
            </a:r>
            <a:r>
              <a:rPr lang="en-GB" sz="1600" dirty="0">
                <a:latin typeface="Verdana" panose="020B0604030504040204" pitchFamily="34" charset="0"/>
              </a:rPr>
              <a:t>; </a:t>
            </a:r>
            <a:r>
              <a:rPr lang="en-GB" sz="1600" dirty="0" err="1">
                <a:latin typeface="Verdana" panose="020B0604030504040204" pitchFamily="34" charset="0"/>
              </a:rPr>
              <a:t>fodd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bynnag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nid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yw’n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deall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problemau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y </a:t>
            </a:r>
            <a:r>
              <a:rPr lang="en-GB" sz="1600" dirty="0" err="1">
                <a:latin typeface="Verdana" panose="020B0604030504040204" pitchFamily="34" charset="0"/>
              </a:rPr>
              <a:t>mae</a:t>
            </a:r>
            <a:r>
              <a:rPr lang="en-GB" sz="1600" dirty="0">
                <a:latin typeface="Verdana" panose="020B0604030504040204" pitchFamily="34" charset="0"/>
              </a:rPr>
              <a:t> person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deall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problemau</a:t>
            </a:r>
            <a:r>
              <a:rPr lang="en-GB" sz="1600" dirty="0">
                <a:latin typeface="Verdana" panose="020B0604030504040204" pitchFamily="34" charset="0"/>
              </a:rPr>
              <a:t>, a gall </a:t>
            </a:r>
            <a:r>
              <a:rPr lang="en-GB" sz="1600" dirty="0" err="1">
                <a:latin typeface="Verdana" panose="020B0604030504040204" pitchFamily="34" charset="0"/>
              </a:rPr>
              <a:t>hyd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oed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roi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gwybodaeth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ffug</a:t>
            </a:r>
            <a:r>
              <a:rPr lang="en-GB" sz="1600" dirty="0">
                <a:latin typeface="Verdana" panose="020B0604030504040204" pitchFamily="34" charset="0"/>
              </a:rPr>
              <a:t>. Mae person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oedolyn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rydych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ymddiried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ynddo</a:t>
            </a:r>
            <a:r>
              <a:rPr lang="en-GB" sz="1600" dirty="0">
                <a:latin typeface="Verdana" panose="020B0604030504040204" pitchFamily="34" charset="0"/>
              </a:rPr>
              <a:t>, neu </a:t>
            </a:r>
            <a:r>
              <a:rPr lang="en-GB" sz="1600" dirty="0" err="1">
                <a:latin typeface="Verdana" panose="020B0604030504040204" pitchFamily="34" charset="0"/>
              </a:rPr>
              <a:t>feddyg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defnyddio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gwybodaeth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bwnc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a’u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hadnabyddiaeth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ohonoch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a’ch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teimladau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i’ch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helpu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gyda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phroblemau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penodol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3BD1D8-C2E4-693E-9032-1A8BE1D0CF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2DCD34-586A-5137-FE7C-77C08C2AE9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D7CD98-0B8A-9A4D-C26F-65EB937E8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134557"/>
            <a:ext cx="12191999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ddeall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mhroblemau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8549E-7F36-CFCF-C9CD-334E108CE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32</a:t>
            </a:r>
          </a:p>
        </p:txBody>
      </p:sp>
    </p:spTree>
    <p:extLst>
      <p:ext uri="{BB962C8B-B14F-4D97-AF65-F5344CB8AC3E}">
        <p14:creationId xmlns:p14="http://schemas.microsoft.com/office/powerpoint/2010/main" val="13508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2AF9E-4845-F95B-DBEC-630BC2621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F252DE-955A-4BBC-77D4-DC02CF4586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784B0F-FD15-16E4-A20F-3745D6842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9E17518-16AB-FC09-D2E0-FFFDE8677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B86DE3-4924-1665-71B4-F3817F41DF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A68931-08F9-D474-0397-D2133EC7AD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30E4B0-DA71-918C-0FE7-8DF977F2B7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1737631"/>
            <a:ext cx="12191999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bob </a:t>
            </a:r>
            <a:b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rhoi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cyngor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F0D6B2-E589-85B9-F6DA-277DFF586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33</a:t>
            </a:r>
          </a:p>
        </p:txBody>
      </p:sp>
    </p:spTree>
    <p:extLst>
      <p:ext uri="{BB962C8B-B14F-4D97-AF65-F5344CB8AC3E}">
        <p14:creationId xmlns:p14="http://schemas.microsoft.com/office/powerpoint/2010/main" val="36332792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24580-934A-5483-35D8-7B5DD6C43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63056D-437D-2D0F-779A-30E2D9EC0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6"/>
            <a:ext cx="12193200" cy="68561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A81A4B-14D9-F7F8-8BB8-3DFC5BA66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050B8F-1B20-9D25-52F6-779E43524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80" t="43388" r="49406" b="43048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6E8987-9A59-9009-C952-4D0DC141BD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695" t="56952" r="11780" b="5520"/>
          <a:stretch>
            <a:fillRect/>
          </a:stretch>
        </p:blipFill>
        <p:spPr>
          <a:xfrm>
            <a:off x="1425844" y="3905574"/>
            <a:ext cx="9329980" cy="25727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A5B7CE-710E-D448-C75F-94FD7D34F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569720" y="4228518"/>
            <a:ext cx="905256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latin typeface="Verdana" panose="020B0604030504040204" pitchFamily="34" charset="0"/>
              </a:rPr>
              <a:t>Pan </a:t>
            </a:r>
            <a:r>
              <a:rPr lang="en-GB" sz="1600" dirty="0" err="1">
                <a:latin typeface="Verdana" panose="020B0604030504040204" pitchFamily="34" charset="0"/>
              </a:rPr>
              <a:t>fyddwch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chi'n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siarad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AI, gall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aml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ddod</a:t>
            </a:r>
            <a:r>
              <a:rPr lang="en-GB" sz="1600" dirty="0">
                <a:latin typeface="Verdana" panose="020B0604030504040204" pitchFamily="34" charset="0"/>
              </a:rPr>
              <a:t> o </a:t>
            </a:r>
            <a:r>
              <a:rPr lang="en-GB" sz="1600" dirty="0" err="1">
                <a:latin typeface="Verdana" panose="020B0604030504040204" pitchFamily="34" charset="0"/>
              </a:rPr>
              <a:t>hyd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wybodaeth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ddefnyddiol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i’w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rhannu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chi. </a:t>
            </a:r>
            <a:r>
              <a:rPr lang="en-GB" sz="1600" dirty="0" err="1">
                <a:latin typeface="Verdana" panose="020B0604030504040204" pitchFamily="34" charset="0"/>
              </a:rPr>
              <a:t>Fodd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bynnag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nid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pob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cyngor</a:t>
            </a:r>
            <a:r>
              <a:rPr lang="en-GB" sz="1600" dirty="0">
                <a:latin typeface="Verdana" panose="020B0604030504040204" pitchFamily="34" charset="0"/>
              </a:rPr>
              <a:t> a </a:t>
            </a:r>
            <a:r>
              <a:rPr lang="en-GB" sz="1600" dirty="0" err="1">
                <a:latin typeface="Verdana" panose="020B0604030504040204" pitchFamily="34" charset="0"/>
              </a:rPr>
              <a:t>roddir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sgwrsfotiaid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ddiogel</a:t>
            </a:r>
            <a:r>
              <a:rPr lang="en-GB" sz="1600" dirty="0">
                <a:latin typeface="Verdana" panose="020B0604030504040204" pitchFamily="34" charset="0"/>
              </a:rPr>
              <a:t> a </a:t>
            </a:r>
            <a:r>
              <a:rPr lang="en-GB" sz="1600" dirty="0" err="1">
                <a:latin typeface="Verdana" panose="020B0604030504040204" pitchFamily="34" charset="0"/>
              </a:rPr>
              <a:t>dibynadwy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enwedig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os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ydych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mewn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sefyllfa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anodd</a:t>
            </a:r>
            <a:r>
              <a:rPr lang="en-GB" sz="1600" dirty="0">
                <a:latin typeface="Verdana" panose="020B0604030504040204" pitchFamily="34" charset="0"/>
              </a:rPr>
              <a:t> neu </a:t>
            </a:r>
            <a:r>
              <a:rPr lang="en-GB" sz="1600" dirty="0" err="1">
                <a:latin typeface="Verdana" panose="020B0604030504040204" pitchFamily="34" charset="0"/>
              </a:rPr>
              <a:t>beryglus</a:t>
            </a:r>
            <a:r>
              <a:rPr lang="en-GB" sz="1600" dirty="0">
                <a:latin typeface="Verdana" panose="020B0604030504040204" pitchFamily="34" charset="0"/>
              </a:rPr>
              <a:t>. Pan </a:t>
            </a:r>
            <a:r>
              <a:rPr lang="en-GB" sz="1600" dirty="0" err="1">
                <a:latin typeface="Verdana" panose="020B0604030504040204" pitchFamily="34" charset="0"/>
              </a:rPr>
              <a:t>fyddwch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chi'n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teimlo’n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drist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bryderus</a:t>
            </a:r>
            <a:r>
              <a:rPr lang="en-GB" sz="1600" dirty="0">
                <a:latin typeface="Verdana" panose="020B0604030504040204" pitchFamily="34" charset="0"/>
              </a:rPr>
              <a:t> neu </a:t>
            </a:r>
            <a:r>
              <a:rPr lang="en-GB" sz="1600" dirty="0" err="1">
                <a:latin typeface="Verdana" panose="020B0604030504040204" pitchFamily="34" charset="0"/>
              </a:rPr>
              <a:t>mewn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penbleth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ynghylch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rhywbeth</a:t>
            </a:r>
            <a:r>
              <a:rPr lang="en-GB" sz="1600" dirty="0">
                <a:latin typeface="Verdana" panose="020B0604030504040204" pitchFamily="34" charset="0"/>
              </a:rPr>
              <a:t>, gall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anodd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meddwl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glir</a:t>
            </a:r>
            <a:r>
              <a:rPr lang="en-GB" sz="1600" dirty="0">
                <a:latin typeface="Verdana" panose="020B0604030504040204" pitchFamily="34" charset="0"/>
              </a:rPr>
              <a:t>. Mae </a:t>
            </a:r>
            <a:r>
              <a:rPr lang="en-GB" sz="1600" dirty="0" err="1">
                <a:latin typeface="Verdana" panose="020B0604030504040204" pitchFamily="34" charset="0"/>
              </a:rPr>
              <a:t>siarad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â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pherson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golygu</a:t>
            </a:r>
            <a:r>
              <a:rPr lang="en-GB" sz="1600" dirty="0">
                <a:latin typeface="Verdana" panose="020B0604030504040204" pitchFamily="34" charset="0"/>
              </a:rPr>
              <a:t> y </a:t>
            </a:r>
            <a:r>
              <a:rPr lang="en-GB" sz="1600" dirty="0" err="1">
                <a:latin typeface="Verdana" panose="020B0604030504040204" pitchFamily="34" charset="0"/>
              </a:rPr>
              <a:t>gallwch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ddeall</a:t>
            </a:r>
            <a:r>
              <a:rPr lang="en-GB" sz="1600" dirty="0">
                <a:latin typeface="Verdana" panose="020B0604030504040204" pitchFamily="34" charset="0"/>
              </a:rPr>
              <a:t> yr </a:t>
            </a:r>
            <a:r>
              <a:rPr lang="en-GB" sz="1600" dirty="0" err="1">
                <a:latin typeface="Verdana" panose="020B0604030504040204" pitchFamily="34" charset="0"/>
              </a:rPr>
              <a:t>emosiynau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hynny</a:t>
            </a:r>
            <a:r>
              <a:rPr lang="en-GB" sz="1600" dirty="0">
                <a:latin typeface="Verdana" panose="020B0604030504040204" pitchFamily="34" charset="0"/>
              </a:rPr>
              <a:t> a </a:t>
            </a:r>
            <a:r>
              <a:rPr lang="en-GB" sz="1600" dirty="0" err="1">
                <a:latin typeface="Verdana" panose="020B0604030504040204" pitchFamily="34" charset="0"/>
              </a:rPr>
              <a:t>dechrau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teimlo'n</a:t>
            </a:r>
            <a:r>
              <a:rPr lang="en-GB" sz="1600" dirty="0">
                <a:latin typeface="Verdana" panose="020B0604030504040204" pitchFamily="34" charset="0"/>
              </a:rPr>
              <a:t> well. Gallan </a:t>
            </a:r>
            <a:r>
              <a:rPr lang="en-GB" sz="1600" dirty="0" err="1">
                <a:latin typeface="Verdana" panose="020B0604030504040204" pitchFamily="34" charset="0"/>
              </a:rPr>
              <a:t>nhw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hefyd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helpu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ystyried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gwahanol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opsiynau</a:t>
            </a:r>
            <a:r>
              <a:rPr lang="en-GB" sz="1600" dirty="0">
                <a:latin typeface="Verdana" panose="020B0604030504040204" pitchFamily="34" charset="0"/>
              </a:rPr>
              <a:t> o ran </a:t>
            </a:r>
            <a:r>
              <a:rPr lang="en-GB" sz="1600" dirty="0" err="1">
                <a:latin typeface="Verdana" panose="020B0604030504040204" pitchFamily="34" charset="0"/>
              </a:rPr>
              <a:t>beth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i’w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wneud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nesaf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cadw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llygad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arnoch</a:t>
            </a:r>
            <a:r>
              <a:rPr lang="en-GB" sz="1600" dirty="0">
                <a:latin typeface="Verdana" panose="020B0604030504040204" pitchFamily="34" charset="0"/>
              </a:rPr>
              <a:t> chi, neu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helpu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rhagor</a:t>
            </a:r>
            <a:r>
              <a:rPr lang="en-GB" sz="1600" dirty="0">
                <a:latin typeface="Verdana" panose="020B0604030504040204" pitchFamily="34" charset="0"/>
              </a:rPr>
              <a:t> o </a:t>
            </a:r>
            <a:r>
              <a:rPr lang="en-GB" sz="1600" dirty="0" err="1">
                <a:latin typeface="Verdana" panose="020B0604030504040204" pitchFamily="34" charset="0"/>
              </a:rPr>
              <a:t>gymorth</a:t>
            </a:r>
            <a:r>
              <a:rPr lang="en-GB" sz="1600" dirty="0">
                <a:latin typeface="Verdana" panose="020B0604030504040204" pitchFamily="34" charset="0"/>
              </a:rPr>
              <a:t> y </a:t>
            </a:r>
            <a:r>
              <a:rPr lang="en-GB" sz="1600" dirty="0" err="1">
                <a:latin typeface="Verdana" panose="020B0604030504040204" pitchFamily="34" charset="0"/>
              </a:rPr>
              <a:t>gallai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angen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arnoch</a:t>
            </a:r>
            <a:r>
              <a:rPr lang="en-GB" sz="1600" dirty="0">
                <a:latin typeface="Verdana" panose="020B060403050404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26825-8B33-79EC-2E93-D9A05D92D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785502-8CB9-173E-4AE3-2AC3EBCADA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706702-99C4-841A-5F99-C73AA58210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1737631"/>
            <a:ext cx="12191999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sgwrsfotiaid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bob </a:t>
            </a:r>
            <a:b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rhoi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cyngor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</a:t>
            </a:r>
            <a:endParaRPr lang="en-GB" sz="279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5FE441-545A-3782-AF56-2ECA4157E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34</a:t>
            </a:r>
          </a:p>
        </p:txBody>
      </p:sp>
    </p:spTree>
    <p:extLst>
      <p:ext uri="{BB962C8B-B14F-4D97-AF65-F5344CB8AC3E}">
        <p14:creationId xmlns:p14="http://schemas.microsoft.com/office/powerpoint/2010/main" val="12595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A5E7-0074-7295-FE6F-B90B32168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2CF990-FD2C-2923-A651-04DC76CBC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7A64AC-09FE-439C-AF0B-0CEF364C2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79" t="43388" r="49408" b="43047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9A425D-3A5F-842B-8ABC-14E3407AB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C95DCD-1DB0-20C2-D34D-BBEC4190D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14E5F1-B485-5117-49C9-556A0381E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53AAF0-25D4-EF39-48AC-3B4983C5F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994079" y="1737631"/>
            <a:ext cx="8203842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nag y gall person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F1BB532-DD17-5A37-A6F1-45D582B94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35</a:t>
            </a:r>
          </a:p>
        </p:txBody>
      </p:sp>
    </p:spTree>
    <p:extLst>
      <p:ext uri="{BB962C8B-B14F-4D97-AF65-F5344CB8AC3E}">
        <p14:creationId xmlns:p14="http://schemas.microsoft.com/office/powerpoint/2010/main" val="42917005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CEF68-8E6E-7B39-83EC-CE1908196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D873AA-0069-0077-D879-01DA58746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EB77CF-7B34-6851-A34F-0A8156DCA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36" t="43388" r="28050" b="43048"/>
          <a:stretch>
            <a:fillRect/>
          </a:stretch>
        </p:blipFill>
        <p:spPr>
          <a:xfrm>
            <a:off x="6478292" y="2975674"/>
            <a:ext cx="2293749" cy="929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4EA153-BFD9-7CDD-00D0-8356C6194C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780" t="43388" r="49406" b="43048"/>
          <a:stretch>
            <a:fillRect/>
          </a:stretch>
        </p:blipFill>
        <p:spPr>
          <a:xfrm>
            <a:off x="3874577" y="2975674"/>
            <a:ext cx="2293750" cy="929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7438B9-BD3C-A682-C793-509D44EC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695" t="56952" r="11780" b="5520"/>
          <a:stretch>
            <a:fillRect/>
          </a:stretch>
        </p:blipFill>
        <p:spPr>
          <a:xfrm>
            <a:off x="1425844" y="3905574"/>
            <a:ext cx="9329980" cy="25727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33E9CF4-E953-C013-2A3B-D6234BBDA5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59039" y="4228518"/>
            <a:ext cx="867392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latin typeface="Verdana" panose="020B0604030504040204" pitchFamily="34" charset="0"/>
              </a:rPr>
              <a:t>Gall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rheol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ymateb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gyflym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iawn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sy’n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gallu</a:t>
            </a:r>
            <a:r>
              <a:rPr lang="en-GB" sz="1600" dirty="0">
                <a:latin typeface="Verdana" panose="020B0604030504040204" pitchFamily="34" charset="0"/>
              </a:rPr>
              <a:t> bod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ddefnyddiol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mewn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rhai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sefyllfaoedd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Fodd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bynnag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nid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golygu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mai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yw’r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lle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gorau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fynd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gymorth</a:t>
            </a:r>
            <a:r>
              <a:rPr lang="en-GB" sz="1600" dirty="0">
                <a:latin typeface="Verdana" panose="020B0604030504040204" pitchFamily="34" charset="0"/>
              </a:rPr>
              <a:t> a </a:t>
            </a:r>
            <a:r>
              <a:rPr lang="en-GB" sz="1600" dirty="0" err="1">
                <a:latin typeface="Verdana" panose="020B0604030504040204" pitchFamily="34" charset="0"/>
              </a:rPr>
              <a:t>chefnogaeth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Meddyliwch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fwyd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cyflym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Efallai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flasus</a:t>
            </a:r>
            <a:r>
              <a:rPr lang="en-GB" sz="1600" dirty="0">
                <a:latin typeface="Verdana" panose="020B0604030504040204" pitchFamily="34" charset="0"/>
              </a:rPr>
              <a:t> ac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gyfleus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ond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nid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yw</a:t>
            </a:r>
            <a:r>
              <a:rPr lang="en-GB" sz="1600" dirty="0">
                <a:latin typeface="Verdana" panose="020B0604030504040204" pitchFamily="34" charset="0"/>
              </a:rPr>
              <a:t> bob </a:t>
            </a:r>
            <a:r>
              <a:rPr lang="en-GB" sz="1600" dirty="0" err="1">
                <a:latin typeface="Verdana" panose="020B0604030504040204" pitchFamily="34" charset="0"/>
              </a:rPr>
              <a:t>amser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iach</a:t>
            </a:r>
            <a:r>
              <a:rPr lang="en-GB" sz="1600" dirty="0">
                <a:latin typeface="Verdana" panose="020B0604030504040204" pitchFamily="34" charset="0"/>
              </a:rPr>
              <a:t> ac </a:t>
            </a:r>
            <a:r>
              <a:rPr lang="en-GB" sz="1600" dirty="0" err="1">
                <a:latin typeface="Verdana" panose="020B0604030504040204" pitchFamily="34" charset="0"/>
              </a:rPr>
              <a:t>ni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ddylech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ddibynnu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arno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gyfer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eich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holl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brydau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bwyd</a:t>
            </a:r>
            <a:r>
              <a:rPr lang="en-GB" sz="1600" dirty="0">
                <a:latin typeface="Verdana" panose="020B0604030504040204" pitchFamily="34" charset="0"/>
              </a:rPr>
              <a:t>. </a:t>
            </a:r>
            <a:r>
              <a:rPr lang="en-GB" sz="1600" dirty="0" err="1">
                <a:latin typeface="Verdana" panose="020B0604030504040204" pitchFamily="34" charset="0"/>
              </a:rPr>
              <a:t>Mae'r</a:t>
            </a:r>
            <a:r>
              <a:rPr lang="en-GB" sz="1600" dirty="0">
                <a:latin typeface="Verdana" panose="020B0604030504040204" pitchFamily="34" charset="0"/>
              </a:rPr>
              <a:t> un </a:t>
            </a:r>
            <a:r>
              <a:rPr lang="en-GB" sz="1600" dirty="0" err="1">
                <a:latin typeface="Verdana" panose="020B0604030504040204" pitchFamily="34" charset="0"/>
              </a:rPr>
              <a:t>peth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wir</a:t>
            </a:r>
            <a:r>
              <a:rPr lang="en-GB" sz="1600" dirty="0">
                <a:latin typeface="Verdana" panose="020B0604030504040204" pitchFamily="34" charset="0"/>
              </a:rPr>
              <a:t> am </a:t>
            </a:r>
            <a:r>
              <a:rPr lang="en-GB" sz="1600" dirty="0" err="1">
                <a:latin typeface="Verdana" panose="020B0604030504040204" pitchFamily="34" charset="0"/>
              </a:rPr>
              <a:t>sgwrsfot</a:t>
            </a:r>
            <a:r>
              <a:rPr lang="en-GB" sz="1600" dirty="0">
                <a:latin typeface="Verdana" panose="020B0604030504040204" pitchFamily="34" charset="0"/>
              </a:rPr>
              <a:t>. Gall </a:t>
            </a:r>
            <a:r>
              <a:rPr lang="en-GB" sz="1600" dirty="0" err="1">
                <a:latin typeface="Verdana" panose="020B0604030504040204" pitchFamily="34" charset="0"/>
              </a:rPr>
              <a:t>fod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hwyl </a:t>
            </a:r>
            <a:r>
              <a:rPr lang="en-GB" sz="1600" dirty="0" err="1">
                <a:latin typeface="Verdana" panose="020B0604030504040204" pitchFamily="34" charset="0"/>
              </a:rPr>
              <a:t>ei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ddefnyddio</a:t>
            </a:r>
            <a:r>
              <a:rPr lang="en-GB" sz="1600" dirty="0">
                <a:latin typeface="Verdana" panose="020B0604030504040204" pitchFamily="34" charset="0"/>
              </a:rPr>
              <a:t> o </a:t>
            </a:r>
            <a:r>
              <a:rPr lang="en-GB" sz="1600" dirty="0" err="1">
                <a:latin typeface="Verdana" panose="020B0604030504040204" pitchFamily="34" charset="0"/>
              </a:rPr>
              <a:t>bryd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i'w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gilydd</a:t>
            </a:r>
            <a:r>
              <a:rPr lang="en-GB" sz="1600" dirty="0">
                <a:latin typeface="Verdana" panose="020B0604030504040204" pitchFamily="34" charset="0"/>
              </a:rPr>
              <a:t> neu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helpu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gyda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rhai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tasgau</a:t>
            </a:r>
            <a:r>
              <a:rPr lang="en-GB" sz="1600" dirty="0">
                <a:latin typeface="Verdana" panose="020B0604030504040204" pitchFamily="34" charset="0"/>
              </a:rPr>
              <a:t>, </a:t>
            </a:r>
            <a:r>
              <a:rPr lang="en-GB" sz="1600" dirty="0" err="1">
                <a:latin typeface="Verdana" panose="020B0604030504040204" pitchFamily="34" charset="0"/>
              </a:rPr>
              <a:t>ond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ni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ddylech</a:t>
            </a:r>
            <a:r>
              <a:rPr lang="en-GB" sz="1600" dirty="0">
                <a:latin typeface="Verdana" panose="020B0604030504040204" pitchFamily="34" charset="0"/>
              </a:rPr>
              <a:t> chi </a:t>
            </a:r>
            <a:r>
              <a:rPr lang="en-GB" sz="1600" dirty="0" err="1">
                <a:latin typeface="Verdana" panose="020B0604030504040204" pitchFamily="34" charset="0"/>
              </a:rPr>
              <a:t>ddibynnu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arno</a:t>
            </a:r>
            <a:r>
              <a:rPr lang="en-GB" sz="1600" dirty="0">
                <a:latin typeface="Verdana" panose="020B0604030504040204" pitchFamily="34" charset="0"/>
              </a:rPr>
              <a:t> am bob dim. Mae </a:t>
            </a:r>
            <a:r>
              <a:rPr lang="en-GB" sz="1600" dirty="0" err="1">
                <a:latin typeface="Verdana" panose="020B0604030504040204" pitchFamily="34" charset="0"/>
              </a:rPr>
              <a:t>oedolyn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rydych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chi’n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ymddiried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ynddo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yn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lle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llawer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mwy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diogel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i</a:t>
            </a:r>
            <a:r>
              <a:rPr lang="en-GB" sz="1600" dirty="0">
                <a:latin typeface="Verdana" panose="020B0604030504040204" pitchFamily="34" charset="0"/>
              </a:rPr>
              <a:t> </a:t>
            </a:r>
            <a:r>
              <a:rPr lang="en-GB" sz="1600" dirty="0" err="1">
                <a:latin typeface="Verdana" panose="020B0604030504040204" pitchFamily="34" charset="0"/>
              </a:rPr>
              <a:t>gael</a:t>
            </a:r>
            <a:r>
              <a:rPr lang="en-GB" sz="1600" dirty="0">
                <a:latin typeface="Verdana" panose="020B0604030504040204" pitchFamily="34" charset="0"/>
              </a:rPr>
              <a:t> help a </a:t>
            </a:r>
            <a:r>
              <a:rPr lang="en-GB" sz="1600" dirty="0" err="1">
                <a:latin typeface="Verdana" panose="020B0604030504040204" pitchFamily="34" charset="0"/>
              </a:rPr>
              <a:t>chymorth</a:t>
            </a:r>
            <a:r>
              <a:rPr lang="en-GB" sz="1600" dirty="0">
                <a:latin typeface="Verdana" panose="020B060403050404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39312F-8F00-D8B2-89AE-367B45FBCB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955775" y="3163889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Gwir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95CEF1-68A0-6371-DD10-01F691786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586509" y="3163888"/>
            <a:ext cx="20964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7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167315-364D-4C7F-6939-05BE60BA7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994079" y="1737631"/>
            <a:ext cx="8203842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sgwrsfot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gynt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nag y gall person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A27604-0AF7-5C13-4D66-57DE16CAF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36</a:t>
            </a:r>
          </a:p>
        </p:txBody>
      </p:sp>
    </p:spTree>
    <p:extLst>
      <p:ext uri="{BB962C8B-B14F-4D97-AF65-F5344CB8AC3E}">
        <p14:creationId xmlns:p14="http://schemas.microsoft.com/office/powerpoint/2010/main" val="55235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66DAB-3ABD-D07E-24B8-DC09A330B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637D62-A58A-2AFE-B361-06D35A99C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B1546E-5655-7F08-01A3-A83DC9A60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68" t="27108" r="10517" b="30621"/>
          <a:stretch>
            <a:fillRect/>
          </a:stretch>
        </p:blipFill>
        <p:spPr>
          <a:xfrm>
            <a:off x="1239864" y="1859796"/>
            <a:ext cx="9670943" cy="2898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665798-924E-C092-D3EB-E51ACDF6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161" t="6086" r="33135" b="70629"/>
          <a:stretch>
            <a:fillRect/>
          </a:stretch>
        </p:blipFill>
        <p:spPr>
          <a:xfrm>
            <a:off x="3921071" y="418454"/>
            <a:ext cx="4231037" cy="15963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9CBB51-BE43-5383-DA45-AC8D5509F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59039" y="5381103"/>
            <a:ext cx="8673922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760" dirty="0" err="1">
                <a:effectLst/>
                <a:latin typeface="Verdana" panose="020B0604030504040204" pitchFamily="34" charset="0"/>
              </a:rPr>
              <a:t>Oedolyn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rydych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chi’n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ymddiried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ynddo</a:t>
            </a:r>
            <a:r>
              <a:rPr lang="en-GB" sz="1760" dirty="0">
                <a:effectLst/>
                <a:latin typeface="Verdana" panose="020B0604030504040204" pitchFamily="34" charset="0"/>
              </a:rPr>
              <a:t>,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gartref</a:t>
            </a:r>
            <a:r>
              <a:rPr lang="en-GB" sz="1760" dirty="0">
                <a:effectLst/>
                <a:latin typeface="Verdana" panose="020B0604030504040204" pitchFamily="34" charset="0"/>
              </a:rPr>
              <a:t> neu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yn</a:t>
            </a:r>
            <a:r>
              <a:rPr lang="en-GB" sz="1760" dirty="0">
                <a:effectLst/>
                <a:latin typeface="Verdana" panose="020B0604030504040204" pitchFamily="34" charset="0"/>
              </a:rPr>
              <a:t> yr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ysgol</a:t>
            </a:r>
            <a:endParaRPr lang="en-GB" sz="1760" dirty="0">
              <a:effectLst/>
              <a:latin typeface="Verdana" panose="020B0604030504040204" pitchFamily="34" charset="0"/>
            </a:endParaRPr>
          </a:p>
          <a:p>
            <a:pPr algn="ctr">
              <a:buNone/>
            </a:pPr>
            <a:r>
              <a:rPr lang="en-GB" sz="1760" dirty="0" err="1">
                <a:effectLst/>
                <a:latin typeface="Verdana" panose="020B0604030504040204" pitchFamily="34" charset="0"/>
              </a:rPr>
              <a:t>Arweinydd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clwb</a:t>
            </a:r>
            <a:r>
              <a:rPr lang="en-GB" sz="1760" dirty="0">
                <a:effectLst/>
                <a:latin typeface="Verdana" panose="020B0604030504040204" pitchFamily="34" charset="0"/>
              </a:rPr>
              <a:t> neu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weithiwr</a:t>
            </a:r>
            <a:r>
              <a:rPr lang="en-GB" sz="1760" dirty="0">
                <a:effectLst/>
                <a:latin typeface="Verdana" panose="020B0604030504040204" pitchFamily="34" charset="0"/>
              </a:rPr>
              <a:t>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ieuenctid</a:t>
            </a:r>
            <a:endParaRPr lang="en-GB" sz="1760" dirty="0">
              <a:effectLst/>
              <a:latin typeface="Verdana" panose="020B0604030504040204" pitchFamily="34" charset="0"/>
            </a:endParaRPr>
          </a:p>
          <a:p>
            <a:pPr algn="ctr">
              <a:buNone/>
            </a:pPr>
            <a:r>
              <a:rPr lang="en-GB" sz="1760" dirty="0" err="1">
                <a:effectLst/>
                <a:latin typeface="Verdana" panose="020B0604030504040204" pitchFamily="34" charset="0"/>
              </a:rPr>
              <a:t>Gweithwyr</a:t>
            </a:r>
            <a:r>
              <a:rPr lang="en-GB" sz="1760" dirty="0">
                <a:effectLst/>
                <a:latin typeface="Verdana" panose="020B0604030504040204" pitchFamily="34" charset="0"/>
              </a:rPr>
              <a:t> iechyd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proffesiynol</a:t>
            </a:r>
            <a:r>
              <a:rPr lang="en-GB" sz="1760" dirty="0">
                <a:effectLst/>
                <a:latin typeface="Verdana" panose="020B0604030504040204" pitchFamily="34" charset="0"/>
              </a:rPr>
              <a:t>,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meddyg</a:t>
            </a:r>
            <a:r>
              <a:rPr lang="en-GB" sz="1760" dirty="0">
                <a:effectLst/>
                <a:latin typeface="Verdana" panose="020B0604030504040204" pitchFamily="34" charset="0"/>
              </a:rPr>
              <a:t> er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enghraifft</a:t>
            </a:r>
            <a:endParaRPr lang="en-GB" sz="1760" dirty="0">
              <a:effectLst/>
              <a:latin typeface="Verdana" panose="020B0604030504040204" pitchFamily="34" charset="0"/>
            </a:endParaRPr>
          </a:p>
          <a:p>
            <a:pPr algn="ctr">
              <a:buNone/>
            </a:pPr>
            <a:r>
              <a:rPr lang="en-GB" sz="1760" dirty="0">
                <a:effectLst/>
                <a:latin typeface="Verdana" panose="020B0604030504040204" pitchFamily="34" charset="0"/>
              </a:rPr>
              <a:t>Childline </a:t>
            </a:r>
            <a:r>
              <a:rPr lang="en-GB" sz="1760" dirty="0" err="1">
                <a:effectLst/>
                <a:latin typeface="Verdana" panose="020B0604030504040204" pitchFamily="34" charset="0"/>
              </a:rPr>
              <a:t>ar</a:t>
            </a:r>
            <a:r>
              <a:rPr lang="en-GB" sz="1760" dirty="0">
                <a:effectLst/>
                <a:latin typeface="Verdana" panose="020B0604030504040204" pitchFamily="34" charset="0"/>
              </a:rPr>
              <a:t> 0800 1111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777D6A-7E71-7262-701C-542D9132F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994079" y="4833664"/>
            <a:ext cx="8203842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bwy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allwch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droi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7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sgwrs</a:t>
            </a:r>
            <a:r>
              <a:rPr lang="en-GB" sz="27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92FDB1-96EE-741E-8680-A7B5810A6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37</a:t>
            </a:r>
          </a:p>
        </p:txBody>
      </p:sp>
    </p:spTree>
    <p:extLst>
      <p:ext uri="{BB962C8B-B14F-4D97-AF65-F5344CB8AC3E}">
        <p14:creationId xmlns:p14="http://schemas.microsoft.com/office/powerpoint/2010/main" val="1232373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F0B5D-0F27-7878-BED2-2E686B5E6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7A3D75-CD49-7095-82B6-D4AA54774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C1FE58-6D3F-C0A9-2B9B-62484B377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636" t="10833" r="27542" b="27223"/>
          <a:stretch>
            <a:fillRect/>
          </a:stretch>
        </p:blipFill>
        <p:spPr>
          <a:xfrm>
            <a:off x="1906292" y="743919"/>
            <a:ext cx="6927742" cy="42465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48B537-B9C5-3AC4-0430-68634408E5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813" t="36379" r="15636" b="27223"/>
          <a:stretch>
            <a:fillRect/>
          </a:stretch>
        </p:blipFill>
        <p:spPr>
          <a:xfrm>
            <a:off x="7780149" y="2495226"/>
            <a:ext cx="2505559" cy="24952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E41F34-E373-61A1-FE7A-0FB0174AA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749" t="13544" r="10652" b="66565"/>
          <a:stretch>
            <a:fillRect/>
          </a:stretch>
        </p:blipFill>
        <p:spPr>
          <a:xfrm>
            <a:off x="9236990" y="929898"/>
            <a:ext cx="1658318" cy="136385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CB71C08-CCAA-CFA1-D629-B685D2168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99" y="5948588"/>
            <a:ext cx="12193199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deallusrwydd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artiffisial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(AI) -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neu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364081-AECF-6BCC-91FF-5BDE61768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070976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208C6-C2E7-9C6F-38C4-2204F8F8A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25A281-1892-920A-CBA6-B0D5B707B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4EFB6B-1236-A925-EA77-6A6F3593E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136" t="10155" r="37966" b="46439"/>
          <a:stretch>
            <a:fillRect/>
          </a:stretch>
        </p:blipFill>
        <p:spPr>
          <a:xfrm>
            <a:off x="4649492" y="697424"/>
            <a:ext cx="2913682" cy="29756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A46C60-017B-DAC3-E04F-FEE137499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035" t="60106" r="40265" b="21586"/>
          <a:stretch>
            <a:fillRect/>
          </a:stretch>
        </p:blipFill>
        <p:spPr>
          <a:xfrm>
            <a:off x="4881966" y="4122548"/>
            <a:ext cx="2402237" cy="12553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6CD182-5B8A-634D-B4E6-95E40D7E3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am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ffaith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ddiddorol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anifail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99C8B-7EC5-BF1B-7341-F4DE4EDCE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910037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49891-6D60-87B6-ADFD-F3670145B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F918DD-B06D-DF2A-FF35-9F2E934206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F2EDBC-7CD0-23EA-3502-1D7CC1851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813" t="18520" r="38221" b="58647"/>
          <a:stretch>
            <a:fillRect/>
          </a:stretch>
        </p:blipFill>
        <p:spPr>
          <a:xfrm>
            <a:off x="2293749" y="1270861"/>
            <a:ext cx="5238427" cy="1565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21211F-FD28-0046-8570-0D89F892E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779" t="41353" r="19026" b="35588"/>
          <a:stretch>
            <a:fillRect/>
          </a:stretch>
        </p:blipFill>
        <p:spPr>
          <a:xfrm>
            <a:off x="7532176" y="2836189"/>
            <a:ext cx="2340243" cy="15808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A4A056-34D1-52CA-1DF4-EF84CE6FD4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greu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un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o’ch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ffrindiau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yna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hanfon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9E899-4181-D86F-A8B6-271325401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9206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E8225-FB8D-9423-8F45-5D2F67DB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5822AD-95C8-4E3E-72DB-AC9AE18FE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CED13B-35F7-5E24-4A1C-2F1C483BA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814" t="17615" r="56652" b="60230"/>
          <a:stretch>
            <a:fillRect/>
          </a:stretch>
        </p:blipFill>
        <p:spPr>
          <a:xfrm>
            <a:off x="2293749" y="1208868"/>
            <a:ext cx="2991174" cy="15188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DBA7CE-4BFC-2BE9-36AC-D293DE1775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772" t="41579" r="18898" b="36266"/>
          <a:stretch>
            <a:fillRect/>
          </a:stretch>
        </p:blipFill>
        <p:spPr>
          <a:xfrm>
            <a:off x="4726983" y="2851688"/>
            <a:ext cx="5160935" cy="15188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9337D-2544-F1CE-04EF-94FD24C19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99" y="5948588"/>
            <a:ext cx="12193199" cy="4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gwblhau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gweithgaredd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gwaith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cartref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BDAC9C-3350-598E-029E-939278402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3260073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BF351-B2D1-DE1A-C38F-98581D25D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970AF6-6A1E-C56D-E923-B3FDBE487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718B65-A931-C197-FA04-A8255F3A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390" t="10381" r="38474" b="45761"/>
          <a:stretch>
            <a:fillRect/>
          </a:stretch>
        </p:blipFill>
        <p:spPr>
          <a:xfrm>
            <a:off x="4680488" y="712922"/>
            <a:ext cx="2820692" cy="30066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173245-DFDB-4FF2-C940-DE01EA1EF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035" t="60106" r="40265" b="21586"/>
          <a:stretch>
            <a:fillRect/>
          </a:stretch>
        </p:blipFill>
        <p:spPr>
          <a:xfrm>
            <a:off x="4881966" y="4122548"/>
            <a:ext cx="2402237" cy="12553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81D571-B45F-818F-250D-F320A858A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am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fanylion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gêm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sy’n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allan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fuan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ydych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eisiau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phrynu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48F539-4218-A30B-6E12-537DA6DB9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662376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67A1F-9722-F782-3498-7CA80182D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FCD16C-2660-520F-0EFE-F21A8423FF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F17ABF-B181-F96F-9F13-853EE748A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686" t="18293" r="38094" b="58422"/>
          <a:stretch>
            <a:fillRect/>
          </a:stretch>
        </p:blipFill>
        <p:spPr>
          <a:xfrm>
            <a:off x="2278250" y="1255363"/>
            <a:ext cx="5269425" cy="1596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9DC48E-DBB9-C761-4842-F246BA61C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907" t="41579" r="19026" b="36040"/>
          <a:stretch>
            <a:fillRect/>
          </a:stretch>
        </p:blipFill>
        <p:spPr>
          <a:xfrm>
            <a:off x="7547675" y="2851688"/>
            <a:ext cx="2324743" cy="15343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BA3467-DE58-BA22-ECFF-9AA67147E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53621"/>
            <a:ext cx="12191999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greu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newyddion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ffug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chi,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dangos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wrtho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bod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5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3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</a:t>
            </a:r>
            <a:endParaRPr lang="en-GB" sz="25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B509F-E998-29CE-20E8-505AA4053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2614511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1beaa42479bd7214c5d760b5c5beac6c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a5b3a00d3f826cca4c9f261e2a28d413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Props1.xml><?xml version="1.0" encoding="utf-8"?>
<ds:datastoreItem xmlns:ds="http://schemas.openxmlformats.org/officeDocument/2006/customXml" ds:itemID="{C6A71389-C827-4FF2-A476-9517DC962E08}"/>
</file>

<file path=customXml/itemProps2.xml><?xml version="1.0" encoding="utf-8"?>
<ds:datastoreItem xmlns:ds="http://schemas.openxmlformats.org/officeDocument/2006/customXml" ds:itemID="{DF9C4FEA-6844-4D59-87E1-2E651CA3F64D}"/>
</file>

<file path=customXml/itemProps3.xml><?xml version="1.0" encoding="utf-8"?>
<ds:datastoreItem xmlns:ds="http://schemas.openxmlformats.org/officeDocument/2006/customXml" ds:itemID="{DA1FE0D5-4B01-480B-8997-4ACFD3B79C3E}"/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1290</Words>
  <Application>Microsoft Office PowerPoint</Application>
  <PresentationFormat>Widescreen</PresentationFormat>
  <Paragraphs>146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Sleid 1</vt:lpstr>
      <vt:lpstr>Sleid 2</vt:lpstr>
      <vt:lpstr>Sleid 3</vt:lpstr>
      <vt:lpstr>Sleid 4</vt:lpstr>
      <vt:lpstr>Sleid 5</vt:lpstr>
      <vt:lpstr>Sleid 6</vt:lpstr>
      <vt:lpstr>Sleid 7</vt:lpstr>
      <vt:lpstr>Sleid 8</vt:lpstr>
      <vt:lpstr>Sleid 9</vt:lpstr>
      <vt:lpstr>Sleid 10</vt:lpstr>
      <vt:lpstr>Sleid 11</vt:lpstr>
      <vt:lpstr>Sleid 12</vt:lpstr>
      <vt:lpstr>Sleid 13</vt:lpstr>
      <vt:lpstr>Sleid 14</vt:lpstr>
      <vt:lpstr>Sleid 15</vt:lpstr>
      <vt:lpstr>Sleid 16</vt:lpstr>
      <vt:lpstr>Sleid 17</vt:lpstr>
      <vt:lpstr>Sleid 18</vt:lpstr>
      <vt:lpstr>Sleid 19</vt:lpstr>
      <vt:lpstr>Sleid 20</vt:lpstr>
      <vt:lpstr>Sleid 21</vt:lpstr>
      <vt:lpstr>Sleid 22</vt:lpstr>
      <vt:lpstr>Sleid 23</vt:lpstr>
      <vt:lpstr>Sleid 24</vt:lpstr>
      <vt:lpstr>Sleid 25</vt:lpstr>
      <vt:lpstr>Sleid 26</vt:lpstr>
      <vt:lpstr>Sleid 27</vt:lpstr>
      <vt:lpstr>Sleid 28</vt:lpstr>
      <vt:lpstr>Sleid 29</vt:lpstr>
      <vt:lpstr>Sleid 30</vt:lpstr>
      <vt:lpstr>Sleid 31</vt:lpstr>
      <vt:lpstr>Sleid 32</vt:lpstr>
      <vt:lpstr>Sleid 33</vt:lpstr>
      <vt:lpstr>Sleid 34</vt:lpstr>
      <vt:lpstr>Sleid 35</vt:lpstr>
      <vt:lpstr>Sleid 36</vt:lpstr>
      <vt:lpstr>Sleid 37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Henley, Joshua (ECWL - Equity in Education Division)</cp:lastModifiedBy>
  <cp:revision>15</cp:revision>
  <dcterms:created xsi:type="dcterms:W3CDTF">2025-09-30T17:15:09Z</dcterms:created>
  <dcterms:modified xsi:type="dcterms:W3CDTF">2025-10-10T14:33:55Z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</Properties>
</file>